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46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D113863E-B781-41B9-AFC7-8825A827416F}"/>
              </a:ext>
            </a:extLst>
          </p:cNvPr>
          <p:cNvGrpSpPr/>
          <p:nvPr/>
        </p:nvGrpSpPr>
        <p:grpSpPr>
          <a:xfrm>
            <a:off x="7326151" y="1167401"/>
            <a:ext cx="1165439" cy="2364872"/>
            <a:chOff x="7326151" y="1167401"/>
            <a:chExt cx="1165439" cy="2364872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89F1C63A-F229-4570-BE80-95F449EC44AE}"/>
                </a:ext>
              </a:extLst>
            </p:cNvPr>
            <p:cNvGrpSpPr/>
            <p:nvPr/>
          </p:nvGrpSpPr>
          <p:grpSpPr>
            <a:xfrm>
              <a:off x="7361206" y="2287915"/>
              <a:ext cx="1130384" cy="1244358"/>
              <a:chOff x="5818104" y="2287915"/>
              <a:chExt cx="1130384" cy="1244358"/>
            </a:xfrm>
          </p:grpSpPr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BAE5569E-5711-49B5-8A48-54CEE8382E8B}"/>
                  </a:ext>
                </a:extLst>
              </p:cNvPr>
              <p:cNvSpPr/>
              <p:nvPr/>
            </p:nvSpPr>
            <p:spPr>
              <a:xfrm flipH="1">
                <a:off x="6761079" y="2719455"/>
                <a:ext cx="187409" cy="812217"/>
              </a:xfrm>
              <a:custGeom>
                <a:avLst/>
                <a:gdLst>
                  <a:gd name="connsiteX0" fmla="*/ 147354 w 184001"/>
                  <a:gd name="connsiteY0" fmla="*/ 0 h 709545"/>
                  <a:gd name="connsiteX1" fmla="*/ 184001 w 184001"/>
                  <a:gd name="connsiteY1" fmla="*/ 0 h 709545"/>
                  <a:gd name="connsiteX2" fmla="*/ 184001 w 184001"/>
                  <a:gd name="connsiteY2" fmla="*/ 709545 h 709545"/>
                  <a:gd name="connsiteX3" fmla="*/ 0 w 184001"/>
                  <a:gd name="connsiteY3" fmla="*/ 709545 h 70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001" h="709545">
                    <a:moveTo>
                      <a:pt x="147354" y="0"/>
                    </a:moveTo>
                    <a:lnTo>
                      <a:pt x="184001" y="0"/>
                    </a:lnTo>
                    <a:lnTo>
                      <a:pt x="184001" y="709545"/>
                    </a:lnTo>
                    <a:lnTo>
                      <a:pt x="0" y="709545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4E17E4BD-54E1-49F0-993E-86A18929EE3B}"/>
                  </a:ext>
                </a:extLst>
              </p:cNvPr>
              <p:cNvSpPr/>
              <p:nvPr/>
            </p:nvSpPr>
            <p:spPr>
              <a:xfrm>
                <a:off x="5818104" y="2719455"/>
                <a:ext cx="187409" cy="812217"/>
              </a:xfrm>
              <a:custGeom>
                <a:avLst/>
                <a:gdLst>
                  <a:gd name="connsiteX0" fmla="*/ 147354 w 184001"/>
                  <a:gd name="connsiteY0" fmla="*/ 0 h 709545"/>
                  <a:gd name="connsiteX1" fmla="*/ 184001 w 184001"/>
                  <a:gd name="connsiteY1" fmla="*/ 0 h 709545"/>
                  <a:gd name="connsiteX2" fmla="*/ 184001 w 184001"/>
                  <a:gd name="connsiteY2" fmla="*/ 709545 h 709545"/>
                  <a:gd name="connsiteX3" fmla="*/ 0 w 184001"/>
                  <a:gd name="connsiteY3" fmla="*/ 709545 h 70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001" h="709545">
                    <a:moveTo>
                      <a:pt x="147354" y="0"/>
                    </a:moveTo>
                    <a:lnTo>
                      <a:pt x="184001" y="0"/>
                    </a:lnTo>
                    <a:lnTo>
                      <a:pt x="184001" y="709545"/>
                    </a:lnTo>
                    <a:lnTo>
                      <a:pt x="0" y="709545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四角形: 上の 2 つの角を丸める 357">
                <a:extLst>
                  <a:ext uri="{FF2B5EF4-FFF2-40B4-BE49-F238E27FC236}">
                    <a16:creationId xmlns:a16="http://schemas.microsoft.com/office/drawing/2014/main" id="{D833B2E5-F030-4E5F-AA73-76C2D67D4EBF}"/>
                  </a:ext>
                </a:extLst>
              </p:cNvPr>
              <p:cNvSpPr/>
              <p:nvPr/>
            </p:nvSpPr>
            <p:spPr>
              <a:xfrm>
                <a:off x="5956643" y="2521745"/>
                <a:ext cx="850458" cy="1010528"/>
              </a:xfrm>
              <a:prstGeom prst="round2SameRect">
                <a:avLst>
                  <a:gd name="adj1" fmla="val 27887"/>
                  <a:gd name="adj2" fmla="val 0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BEDDF5DA-93C3-46EF-9F71-A7C47F0DB2B5}"/>
                  </a:ext>
                </a:extLst>
              </p:cNvPr>
              <p:cNvSpPr/>
              <p:nvPr/>
            </p:nvSpPr>
            <p:spPr>
              <a:xfrm>
                <a:off x="6109483" y="2287915"/>
                <a:ext cx="543366" cy="503494"/>
              </a:xfrm>
              <a:custGeom>
                <a:avLst/>
                <a:gdLst>
                  <a:gd name="connsiteX0" fmla="*/ 162037 w 507652"/>
                  <a:gd name="connsiteY0" fmla="*/ 0 h 393957"/>
                  <a:gd name="connsiteX1" fmla="*/ 345615 w 507652"/>
                  <a:gd name="connsiteY1" fmla="*/ 0 h 393957"/>
                  <a:gd name="connsiteX2" fmla="*/ 368206 w 507652"/>
                  <a:gd name="connsiteY2" fmla="*/ 233831 h 393957"/>
                  <a:gd name="connsiteX3" fmla="*/ 418392 w 507652"/>
                  <a:gd name="connsiteY3" fmla="*/ 233831 h 393957"/>
                  <a:gd name="connsiteX4" fmla="*/ 487118 w 507652"/>
                  <a:gd name="connsiteY4" fmla="*/ 240759 h 393957"/>
                  <a:gd name="connsiteX5" fmla="*/ 490977 w 507652"/>
                  <a:gd name="connsiteY5" fmla="*/ 241957 h 393957"/>
                  <a:gd name="connsiteX6" fmla="*/ 502495 w 507652"/>
                  <a:gd name="connsiteY6" fmla="*/ 258444 h 393957"/>
                  <a:gd name="connsiteX7" fmla="*/ 507652 w 507652"/>
                  <a:gd name="connsiteY7" fmla="*/ 281174 h 393957"/>
                  <a:gd name="connsiteX8" fmla="*/ 253826 w 507652"/>
                  <a:gd name="connsiteY8" fmla="*/ 393957 h 393957"/>
                  <a:gd name="connsiteX9" fmla="*/ 0 w 507652"/>
                  <a:gd name="connsiteY9" fmla="*/ 281174 h 393957"/>
                  <a:gd name="connsiteX10" fmla="*/ 5157 w 507652"/>
                  <a:gd name="connsiteY10" fmla="*/ 258444 h 393957"/>
                  <a:gd name="connsiteX11" fmla="*/ 16327 w 507652"/>
                  <a:gd name="connsiteY11" fmla="*/ 242455 h 393957"/>
                  <a:gd name="connsiteX12" fmla="*/ 21791 w 507652"/>
                  <a:gd name="connsiteY12" fmla="*/ 240759 h 393957"/>
                  <a:gd name="connsiteX13" fmla="*/ 90517 w 507652"/>
                  <a:gd name="connsiteY13" fmla="*/ 233831 h 393957"/>
                  <a:gd name="connsiteX14" fmla="*/ 139446 w 507652"/>
                  <a:gd name="connsiteY14" fmla="*/ 233831 h 393957"/>
                  <a:gd name="connsiteX0" fmla="*/ 180599 w 543366"/>
                  <a:gd name="connsiteY0" fmla="*/ 0 h 503494"/>
                  <a:gd name="connsiteX1" fmla="*/ 364177 w 543366"/>
                  <a:gd name="connsiteY1" fmla="*/ 0 h 503494"/>
                  <a:gd name="connsiteX2" fmla="*/ 386768 w 543366"/>
                  <a:gd name="connsiteY2" fmla="*/ 233831 h 503494"/>
                  <a:gd name="connsiteX3" fmla="*/ 436954 w 543366"/>
                  <a:gd name="connsiteY3" fmla="*/ 233831 h 503494"/>
                  <a:gd name="connsiteX4" fmla="*/ 505680 w 543366"/>
                  <a:gd name="connsiteY4" fmla="*/ 240759 h 503494"/>
                  <a:gd name="connsiteX5" fmla="*/ 509539 w 543366"/>
                  <a:gd name="connsiteY5" fmla="*/ 241957 h 503494"/>
                  <a:gd name="connsiteX6" fmla="*/ 521057 w 543366"/>
                  <a:gd name="connsiteY6" fmla="*/ 258444 h 503494"/>
                  <a:gd name="connsiteX7" fmla="*/ 526214 w 543366"/>
                  <a:gd name="connsiteY7" fmla="*/ 281174 h 503494"/>
                  <a:gd name="connsiteX8" fmla="*/ 281913 w 543366"/>
                  <a:gd name="connsiteY8" fmla="*/ 503494 h 503494"/>
                  <a:gd name="connsiteX9" fmla="*/ 18562 w 543366"/>
                  <a:gd name="connsiteY9" fmla="*/ 281174 h 503494"/>
                  <a:gd name="connsiteX10" fmla="*/ 23719 w 543366"/>
                  <a:gd name="connsiteY10" fmla="*/ 258444 h 503494"/>
                  <a:gd name="connsiteX11" fmla="*/ 34889 w 543366"/>
                  <a:gd name="connsiteY11" fmla="*/ 242455 h 503494"/>
                  <a:gd name="connsiteX12" fmla="*/ 40353 w 543366"/>
                  <a:gd name="connsiteY12" fmla="*/ 240759 h 503494"/>
                  <a:gd name="connsiteX13" fmla="*/ 109079 w 543366"/>
                  <a:gd name="connsiteY13" fmla="*/ 233831 h 503494"/>
                  <a:gd name="connsiteX14" fmla="*/ 158008 w 543366"/>
                  <a:gd name="connsiteY14" fmla="*/ 233831 h 503494"/>
                  <a:gd name="connsiteX15" fmla="*/ 180599 w 543366"/>
                  <a:gd name="connsiteY15" fmla="*/ 0 h 50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43366" h="503494">
                    <a:moveTo>
                      <a:pt x="180599" y="0"/>
                    </a:moveTo>
                    <a:lnTo>
                      <a:pt x="364177" y="0"/>
                    </a:lnTo>
                    <a:lnTo>
                      <a:pt x="386768" y="233831"/>
                    </a:lnTo>
                    <a:lnTo>
                      <a:pt x="436954" y="233831"/>
                    </a:lnTo>
                    <a:cubicBezTo>
                      <a:pt x="460496" y="233831"/>
                      <a:pt x="483481" y="236217"/>
                      <a:pt x="505680" y="240759"/>
                    </a:cubicBezTo>
                    <a:lnTo>
                      <a:pt x="509539" y="241957"/>
                    </a:lnTo>
                    <a:lnTo>
                      <a:pt x="521057" y="258444"/>
                    </a:lnTo>
                    <a:cubicBezTo>
                      <a:pt x="524438" y="265786"/>
                      <a:pt x="566071" y="240332"/>
                      <a:pt x="526214" y="281174"/>
                    </a:cubicBezTo>
                    <a:cubicBezTo>
                      <a:pt x="486357" y="322016"/>
                      <a:pt x="422097" y="503494"/>
                      <a:pt x="281913" y="503494"/>
                    </a:cubicBezTo>
                    <a:cubicBezTo>
                      <a:pt x="141729" y="503494"/>
                      <a:pt x="61594" y="322016"/>
                      <a:pt x="18562" y="281174"/>
                    </a:cubicBezTo>
                    <a:cubicBezTo>
                      <a:pt x="-24470" y="240332"/>
                      <a:pt x="20338" y="265786"/>
                      <a:pt x="23719" y="258444"/>
                    </a:cubicBezTo>
                    <a:lnTo>
                      <a:pt x="34889" y="242455"/>
                    </a:lnTo>
                    <a:lnTo>
                      <a:pt x="40353" y="240759"/>
                    </a:lnTo>
                    <a:cubicBezTo>
                      <a:pt x="62552" y="236217"/>
                      <a:pt x="85537" y="233831"/>
                      <a:pt x="109079" y="233831"/>
                    </a:cubicBezTo>
                    <a:lnTo>
                      <a:pt x="158008" y="233831"/>
                    </a:lnTo>
                    <a:lnTo>
                      <a:pt x="18059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C8E8D477-52B9-40EB-AC6C-278D29E3BE66}"/>
                  </a:ext>
                </a:extLst>
              </p:cNvPr>
              <p:cNvSpPr/>
              <p:nvPr/>
            </p:nvSpPr>
            <p:spPr>
              <a:xfrm>
                <a:off x="6039250" y="2507687"/>
                <a:ext cx="702020" cy="387913"/>
              </a:xfrm>
              <a:custGeom>
                <a:avLst/>
                <a:gdLst>
                  <a:gd name="connsiteX0" fmla="*/ 184140 w 702020"/>
                  <a:gd name="connsiteY0" fmla="*/ 0 h 387913"/>
                  <a:gd name="connsiteX1" fmla="*/ 351011 w 702020"/>
                  <a:gd name="connsiteY1" fmla="*/ 289028 h 387913"/>
                  <a:gd name="connsiteX2" fmla="*/ 517880 w 702020"/>
                  <a:gd name="connsiteY2" fmla="*/ 1 h 387913"/>
                  <a:gd name="connsiteX3" fmla="*/ 702020 w 702020"/>
                  <a:gd name="connsiteY3" fmla="*/ 49341 h 387913"/>
                  <a:gd name="connsiteX4" fmla="*/ 506546 w 702020"/>
                  <a:gd name="connsiteY4" fmla="*/ 387913 h 387913"/>
                  <a:gd name="connsiteX5" fmla="*/ 351009 w 702020"/>
                  <a:gd name="connsiteY5" fmla="*/ 298113 h 387913"/>
                  <a:gd name="connsiteX6" fmla="*/ 195474 w 702020"/>
                  <a:gd name="connsiteY6" fmla="*/ 387912 h 387913"/>
                  <a:gd name="connsiteX7" fmla="*/ 0 w 702020"/>
                  <a:gd name="connsiteY7" fmla="*/ 49340 h 387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2020" h="387913">
                    <a:moveTo>
                      <a:pt x="184140" y="0"/>
                    </a:moveTo>
                    <a:lnTo>
                      <a:pt x="351011" y="289028"/>
                    </a:lnTo>
                    <a:lnTo>
                      <a:pt x="517880" y="1"/>
                    </a:lnTo>
                    <a:lnTo>
                      <a:pt x="702020" y="49341"/>
                    </a:lnTo>
                    <a:lnTo>
                      <a:pt x="506546" y="387913"/>
                    </a:lnTo>
                    <a:lnTo>
                      <a:pt x="351009" y="298113"/>
                    </a:lnTo>
                    <a:lnTo>
                      <a:pt x="195474" y="387912"/>
                    </a:lnTo>
                    <a:lnTo>
                      <a:pt x="0" y="49340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3D0787C2-C023-4AA6-A53C-B83E9066A885}"/>
                </a:ext>
              </a:extLst>
            </p:cNvPr>
            <p:cNvGrpSpPr/>
            <p:nvPr/>
          </p:nvGrpSpPr>
          <p:grpSpPr>
            <a:xfrm>
              <a:off x="7326151" y="1167401"/>
              <a:ext cx="1153186" cy="1280628"/>
              <a:chOff x="3927963" y="3342038"/>
              <a:chExt cx="1079768" cy="1199097"/>
            </a:xfrm>
          </p:grpSpPr>
          <p:sp>
            <p:nvSpPr>
              <p:cNvPr id="117" name="円/楕円 351">
                <a:extLst>
                  <a:ext uri="{FF2B5EF4-FFF2-40B4-BE49-F238E27FC236}">
                    <a16:creationId xmlns:a16="http://schemas.microsoft.com/office/drawing/2014/main" id="{564AB004-CA26-473B-963D-70C22426F031}"/>
                  </a:ext>
                </a:extLst>
              </p:cNvPr>
              <p:cNvSpPr/>
              <p:nvPr/>
            </p:nvSpPr>
            <p:spPr>
              <a:xfrm>
                <a:off x="3971723" y="3440091"/>
                <a:ext cx="1025889" cy="108947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460616D7-147D-409C-A158-759AC1E2E181}"/>
                  </a:ext>
                </a:extLst>
              </p:cNvPr>
              <p:cNvGrpSpPr/>
              <p:nvPr/>
            </p:nvGrpSpPr>
            <p:grpSpPr>
              <a:xfrm>
                <a:off x="3958047" y="3550779"/>
                <a:ext cx="1049684" cy="990356"/>
                <a:chOff x="1986974" y="3943263"/>
                <a:chExt cx="834570" cy="787400"/>
              </a:xfrm>
            </p:grpSpPr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E697C004-1DAA-420C-BBCB-CC2CC2083120}"/>
                    </a:ext>
                  </a:extLst>
                </p:cNvPr>
                <p:cNvGrpSpPr/>
                <p:nvPr/>
              </p:nvGrpSpPr>
              <p:grpSpPr>
                <a:xfrm>
                  <a:off x="198697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30" name="グループ化 129">
                    <a:extLst>
                      <a:ext uri="{FF2B5EF4-FFF2-40B4-BE49-F238E27FC236}">
                        <a16:creationId xmlns:a16="http://schemas.microsoft.com/office/drawing/2014/main" id="{34048EEF-81D8-4135-BB05-A922E948A9F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5" name="円/楕円 370">
                      <a:extLst>
                        <a:ext uri="{FF2B5EF4-FFF2-40B4-BE49-F238E27FC236}">
                          <a16:creationId xmlns:a16="http://schemas.microsoft.com/office/drawing/2014/main" id="{BDBDC380-3973-4EEC-86B3-1E01B4E985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6" name="円/楕円 371">
                      <a:extLst>
                        <a:ext uri="{FF2B5EF4-FFF2-40B4-BE49-F238E27FC236}">
                          <a16:creationId xmlns:a16="http://schemas.microsoft.com/office/drawing/2014/main" id="{A83D4ECD-2013-41CA-B9EC-89B2CDD05A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1" name="グループ化 130">
                    <a:extLst>
                      <a:ext uri="{FF2B5EF4-FFF2-40B4-BE49-F238E27FC236}">
                        <a16:creationId xmlns:a16="http://schemas.microsoft.com/office/drawing/2014/main" id="{00D60430-2994-494F-81B0-38ABB9FAA30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3" name="円/楕円 368">
                      <a:extLst>
                        <a:ext uri="{FF2B5EF4-FFF2-40B4-BE49-F238E27FC236}">
                          <a16:creationId xmlns:a16="http://schemas.microsoft.com/office/drawing/2014/main" id="{7F3B55D4-FCDF-48EC-AE75-D4DF5C3414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4" name="円/楕円 369">
                      <a:extLst>
                        <a:ext uri="{FF2B5EF4-FFF2-40B4-BE49-F238E27FC236}">
                          <a16:creationId xmlns:a16="http://schemas.microsoft.com/office/drawing/2014/main" id="{013F7863-C2D0-4669-A0DB-E1886B5AF3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2" name="円/楕円 367">
                    <a:extLst>
                      <a:ext uri="{FF2B5EF4-FFF2-40B4-BE49-F238E27FC236}">
                        <a16:creationId xmlns:a16="http://schemas.microsoft.com/office/drawing/2014/main" id="{4B72E50C-E4BA-4A46-AA91-E6F23D1F986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8" name="円/楕円 27">
                  <a:extLst>
                    <a:ext uri="{FF2B5EF4-FFF2-40B4-BE49-F238E27FC236}">
                      <a16:creationId xmlns:a16="http://schemas.microsoft.com/office/drawing/2014/main" id="{53E48FD0-83FF-4992-9D7D-F834F3537501}"/>
                    </a:ext>
                  </a:extLst>
                </p:cNvPr>
                <p:cNvSpPr/>
                <p:nvPr/>
              </p:nvSpPr>
              <p:spPr>
                <a:xfrm>
                  <a:off x="231439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" name="正方形/長方形 67">
                  <a:extLst>
                    <a:ext uri="{FF2B5EF4-FFF2-40B4-BE49-F238E27FC236}">
                      <a16:creationId xmlns:a16="http://schemas.microsoft.com/office/drawing/2014/main" id="{47200B55-D7CE-4BC3-B1DE-D94F561280FD}"/>
                    </a:ext>
                  </a:extLst>
                </p:cNvPr>
                <p:cNvSpPr/>
                <p:nvPr/>
              </p:nvSpPr>
              <p:spPr>
                <a:xfrm>
                  <a:off x="2379193" y="4553552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9" name="月 118">
                <a:extLst>
                  <a:ext uri="{FF2B5EF4-FFF2-40B4-BE49-F238E27FC236}">
                    <a16:creationId xmlns:a16="http://schemas.microsoft.com/office/drawing/2014/main" id="{318E659D-DB7F-4981-AF12-833A057AD2D5}"/>
                  </a:ext>
                </a:extLst>
              </p:cNvPr>
              <p:cNvSpPr/>
              <p:nvPr/>
            </p:nvSpPr>
            <p:spPr>
              <a:xfrm rot="2700000">
                <a:off x="4120383" y="3342037"/>
                <a:ext cx="244486" cy="62932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0" name="月 119">
                <a:extLst>
                  <a:ext uri="{FF2B5EF4-FFF2-40B4-BE49-F238E27FC236}">
                    <a16:creationId xmlns:a16="http://schemas.microsoft.com/office/drawing/2014/main" id="{62071C7A-5EAC-4432-A3A3-925FE5168FB1}"/>
                  </a:ext>
                </a:extLst>
              </p:cNvPr>
              <p:cNvSpPr/>
              <p:nvPr/>
            </p:nvSpPr>
            <p:spPr>
              <a:xfrm rot="18900000" flipH="1">
                <a:off x="4606529" y="3342038"/>
                <a:ext cx="244486" cy="62932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" name="円/楕円 355">
                <a:extLst>
                  <a:ext uri="{FF2B5EF4-FFF2-40B4-BE49-F238E27FC236}">
                    <a16:creationId xmlns:a16="http://schemas.microsoft.com/office/drawing/2014/main" id="{49FB7B0B-A3AF-4617-A1FA-50D5B36BE3A8}"/>
                  </a:ext>
                </a:extLst>
              </p:cNvPr>
              <p:cNvSpPr/>
              <p:nvPr/>
            </p:nvSpPr>
            <p:spPr>
              <a:xfrm>
                <a:off x="4208156" y="3953079"/>
                <a:ext cx="100936" cy="16411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" name="月 121">
                <a:extLst>
                  <a:ext uri="{FF2B5EF4-FFF2-40B4-BE49-F238E27FC236}">
                    <a16:creationId xmlns:a16="http://schemas.microsoft.com/office/drawing/2014/main" id="{DC1E4503-75C7-49DA-93DC-4F68FFC7FAB3}"/>
                  </a:ext>
                </a:extLst>
              </p:cNvPr>
              <p:cNvSpPr/>
              <p:nvPr/>
            </p:nvSpPr>
            <p:spPr>
              <a:xfrm rot="5400000">
                <a:off x="4222462" y="3795271"/>
                <a:ext cx="56686" cy="15581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" name="円/楕円 355">
                <a:extLst>
                  <a:ext uri="{FF2B5EF4-FFF2-40B4-BE49-F238E27FC236}">
                    <a16:creationId xmlns:a16="http://schemas.microsoft.com/office/drawing/2014/main" id="{B5168F9B-20FE-4920-854B-28C9694E486C}"/>
                  </a:ext>
                </a:extLst>
              </p:cNvPr>
              <p:cNvSpPr/>
              <p:nvPr/>
            </p:nvSpPr>
            <p:spPr>
              <a:xfrm>
                <a:off x="4674881" y="3953079"/>
                <a:ext cx="100936" cy="16411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" name="月 123">
                <a:extLst>
                  <a:ext uri="{FF2B5EF4-FFF2-40B4-BE49-F238E27FC236}">
                    <a16:creationId xmlns:a16="http://schemas.microsoft.com/office/drawing/2014/main" id="{7E4ACCC1-23CF-458B-9043-78A963DDE6AF}"/>
                  </a:ext>
                </a:extLst>
              </p:cNvPr>
              <p:cNvSpPr/>
              <p:nvPr/>
            </p:nvSpPr>
            <p:spPr>
              <a:xfrm rot="5400000">
                <a:off x="4689187" y="3795271"/>
                <a:ext cx="56686" cy="15581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" name="円/楕円 355">
                <a:extLst>
                  <a:ext uri="{FF2B5EF4-FFF2-40B4-BE49-F238E27FC236}">
                    <a16:creationId xmlns:a16="http://schemas.microsoft.com/office/drawing/2014/main" id="{0BEA64ED-7D96-4E76-8AAF-A43172A5F2AF}"/>
                  </a:ext>
                </a:extLst>
              </p:cNvPr>
              <p:cNvSpPr/>
              <p:nvPr/>
            </p:nvSpPr>
            <p:spPr>
              <a:xfrm>
                <a:off x="4235764" y="3981673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" name="円/楕円 355">
                <a:extLst>
                  <a:ext uri="{FF2B5EF4-FFF2-40B4-BE49-F238E27FC236}">
                    <a16:creationId xmlns:a16="http://schemas.microsoft.com/office/drawing/2014/main" id="{49EAAE9D-ED6C-4624-8BD0-4156975F877D}"/>
                  </a:ext>
                </a:extLst>
              </p:cNvPr>
              <p:cNvSpPr/>
              <p:nvPr/>
            </p:nvSpPr>
            <p:spPr>
              <a:xfrm>
                <a:off x="4702489" y="3981673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97E9CAC-5AB4-4378-9ECF-FF30E955AE49}"/>
                </a:ext>
              </a:extLst>
            </p:cNvPr>
            <p:cNvGrpSpPr/>
            <p:nvPr/>
          </p:nvGrpSpPr>
          <p:grpSpPr>
            <a:xfrm>
              <a:off x="7471071" y="1796503"/>
              <a:ext cx="906167" cy="662032"/>
              <a:chOff x="7463927" y="1789359"/>
              <a:chExt cx="946143" cy="682796"/>
            </a:xfrm>
          </p:grpSpPr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419F67D4-A273-419F-850B-AE2C3C95EBF6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4B1ECA31-A580-4957-9FD4-05793891F3B2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9C221B49-9D22-4547-A529-77A131B69F38}"/>
              </a:ext>
            </a:extLst>
          </p:cNvPr>
          <p:cNvGrpSpPr/>
          <p:nvPr/>
        </p:nvGrpSpPr>
        <p:grpSpPr>
          <a:xfrm>
            <a:off x="7315016" y="4095130"/>
            <a:ext cx="1182186" cy="2348466"/>
            <a:chOff x="7315016" y="4095130"/>
            <a:chExt cx="1182186" cy="2348466"/>
          </a:xfrm>
        </p:grpSpPr>
        <p:sp>
          <p:nvSpPr>
            <p:cNvPr id="425" name="正方形/長方形 424">
              <a:extLst>
                <a:ext uri="{FF2B5EF4-FFF2-40B4-BE49-F238E27FC236}">
                  <a16:creationId xmlns:a16="http://schemas.microsoft.com/office/drawing/2014/main" id="{AA852D9C-DD4F-42E4-AC87-7E786015DF89}"/>
                </a:ext>
              </a:extLst>
            </p:cNvPr>
            <p:cNvSpPr/>
            <p:nvPr/>
          </p:nvSpPr>
          <p:spPr>
            <a:xfrm>
              <a:off x="8296180" y="6171254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6" name="正方形/長方形 425">
              <a:extLst>
                <a:ext uri="{FF2B5EF4-FFF2-40B4-BE49-F238E27FC236}">
                  <a16:creationId xmlns:a16="http://schemas.microsoft.com/office/drawing/2014/main" id="{34D1222D-52BA-4DA2-876A-F8241F920FB4}"/>
                </a:ext>
              </a:extLst>
            </p:cNvPr>
            <p:cNvSpPr/>
            <p:nvPr/>
          </p:nvSpPr>
          <p:spPr>
            <a:xfrm>
              <a:off x="7427024" y="6171254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7" name="フリーフォーム: 図形 426">
              <a:extLst>
                <a:ext uri="{FF2B5EF4-FFF2-40B4-BE49-F238E27FC236}">
                  <a16:creationId xmlns:a16="http://schemas.microsoft.com/office/drawing/2014/main" id="{951BCF1B-FBEF-4DA1-AFEE-709FBCDD5189}"/>
                </a:ext>
              </a:extLst>
            </p:cNvPr>
            <p:cNvSpPr/>
            <p:nvPr/>
          </p:nvSpPr>
          <p:spPr>
            <a:xfrm>
              <a:off x="7405937" y="5526170"/>
              <a:ext cx="123946" cy="675334"/>
            </a:xfrm>
            <a:custGeom>
              <a:avLst/>
              <a:gdLst>
                <a:gd name="connsiteX0" fmla="*/ 123946 w 123946"/>
                <a:gd name="connsiteY0" fmla="*/ 0 h 675334"/>
                <a:gd name="connsiteX1" fmla="*/ 119538 w 123946"/>
                <a:gd name="connsiteY1" fmla="*/ 14202 h 675334"/>
                <a:gd name="connsiteX2" fmla="*/ 115097 w 123946"/>
                <a:gd name="connsiteY2" fmla="*/ 58252 h 675334"/>
                <a:gd name="connsiteX3" fmla="*/ 115097 w 123946"/>
                <a:gd name="connsiteY3" fmla="*/ 675334 h 675334"/>
                <a:gd name="connsiteX4" fmla="*/ 0 w 123946"/>
                <a:gd name="connsiteY4" fmla="*/ 675334 h 675334"/>
                <a:gd name="connsiteX5" fmla="*/ 0 w 123946"/>
                <a:gd name="connsiteY5" fmla="*/ 271355 h 675334"/>
                <a:gd name="connsiteX6" fmla="*/ 106403 w 123946"/>
                <a:gd name="connsiteY6" fmla="*/ 14474 h 67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946" h="675334">
                  <a:moveTo>
                    <a:pt x="123946" y="0"/>
                  </a:moveTo>
                  <a:lnTo>
                    <a:pt x="119538" y="14202"/>
                  </a:lnTo>
                  <a:cubicBezTo>
                    <a:pt x="116626" y="28431"/>
                    <a:pt x="115097" y="43163"/>
                    <a:pt x="115097" y="58252"/>
                  </a:cubicBezTo>
                  <a:lnTo>
                    <a:pt x="115097" y="675334"/>
                  </a:lnTo>
                  <a:lnTo>
                    <a:pt x="0" y="675334"/>
                  </a:lnTo>
                  <a:lnTo>
                    <a:pt x="0" y="271355"/>
                  </a:lnTo>
                  <a:cubicBezTo>
                    <a:pt x="0" y="171037"/>
                    <a:pt x="40662" y="80216"/>
                    <a:pt x="106403" y="14474"/>
                  </a:cubicBezTo>
                  <a:close/>
                </a:path>
              </a:pathLst>
            </a:custGeom>
            <a:pattFill prst="w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8735DAFB-4618-4297-972D-FA5EFB2F8034}"/>
                </a:ext>
              </a:extLst>
            </p:cNvPr>
            <p:cNvSpPr/>
            <p:nvPr/>
          </p:nvSpPr>
          <p:spPr>
            <a:xfrm>
              <a:off x="8297457" y="5530968"/>
              <a:ext cx="118131" cy="670536"/>
            </a:xfrm>
            <a:custGeom>
              <a:avLst/>
              <a:gdLst>
                <a:gd name="connsiteX0" fmla="*/ 0 w 118131"/>
                <a:gd name="connsiteY0" fmla="*/ 0 h 670536"/>
                <a:gd name="connsiteX1" fmla="*/ 11728 w 118131"/>
                <a:gd name="connsiteY1" fmla="*/ 9676 h 670536"/>
                <a:gd name="connsiteX2" fmla="*/ 118131 w 118131"/>
                <a:gd name="connsiteY2" fmla="*/ 266557 h 670536"/>
                <a:gd name="connsiteX3" fmla="*/ 118131 w 118131"/>
                <a:gd name="connsiteY3" fmla="*/ 670536 h 670536"/>
                <a:gd name="connsiteX4" fmla="*/ 7360 w 118131"/>
                <a:gd name="connsiteY4" fmla="*/ 670536 h 670536"/>
                <a:gd name="connsiteX5" fmla="*/ 7360 w 118131"/>
                <a:gd name="connsiteY5" fmla="*/ 53454 h 670536"/>
                <a:gd name="connsiteX6" fmla="*/ 2919 w 118131"/>
                <a:gd name="connsiteY6" fmla="*/ 9404 h 670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131" h="670536">
                  <a:moveTo>
                    <a:pt x="0" y="0"/>
                  </a:moveTo>
                  <a:lnTo>
                    <a:pt x="11728" y="9676"/>
                  </a:lnTo>
                  <a:cubicBezTo>
                    <a:pt x="77469" y="75418"/>
                    <a:pt x="118131" y="166239"/>
                    <a:pt x="118131" y="266557"/>
                  </a:cubicBezTo>
                  <a:lnTo>
                    <a:pt x="118131" y="670536"/>
                  </a:lnTo>
                  <a:lnTo>
                    <a:pt x="7360" y="670536"/>
                  </a:lnTo>
                  <a:lnTo>
                    <a:pt x="7360" y="53454"/>
                  </a:lnTo>
                  <a:cubicBezTo>
                    <a:pt x="7360" y="38365"/>
                    <a:pt x="5831" y="23633"/>
                    <a:pt x="2919" y="9404"/>
                  </a:cubicBezTo>
                  <a:close/>
                </a:path>
              </a:pathLst>
            </a:custGeom>
            <a:pattFill prst="w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9" name="四角形: 上の 2 つの角を丸める 428">
              <a:extLst>
                <a:ext uri="{FF2B5EF4-FFF2-40B4-BE49-F238E27FC236}">
                  <a16:creationId xmlns:a16="http://schemas.microsoft.com/office/drawing/2014/main" id="{CF937A59-0B4B-45AB-B3B1-22932A3CEF66}"/>
                </a:ext>
              </a:extLst>
            </p:cNvPr>
            <p:cNvSpPr/>
            <p:nvPr/>
          </p:nvSpPr>
          <p:spPr>
            <a:xfrm>
              <a:off x="7487696" y="5433068"/>
              <a:ext cx="850458" cy="1010528"/>
            </a:xfrm>
            <a:prstGeom prst="round2SameRect">
              <a:avLst>
                <a:gd name="adj1" fmla="val 27887"/>
                <a:gd name="adj2" fmla="val 0"/>
              </a:avLst>
            </a:prstGeom>
            <a:pattFill prst="w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B946256F-7D48-40E1-B685-D8539DA41FB7}"/>
                </a:ext>
              </a:extLst>
            </p:cNvPr>
            <p:cNvSpPr/>
            <p:nvPr/>
          </p:nvSpPr>
          <p:spPr>
            <a:xfrm>
              <a:off x="7659098" y="5199237"/>
              <a:ext cx="507652" cy="393957"/>
            </a:xfrm>
            <a:custGeom>
              <a:avLst/>
              <a:gdLst>
                <a:gd name="connsiteX0" fmla="*/ 162037 w 507652"/>
                <a:gd name="connsiteY0" fmla="*/ 0 h 393957"/>
                <a:gd name="connsiteX1" fmla="*/ 345615 w 507652"/>
                <a:gd name="connsiteY1" fmla="*/ 0 h 393957"/>
                <a:gd name="connsiteX2" fmla="*/ 368206 w 507652"/>
                <a:gd name="connsiteY2" fmla="*/ 233831 h 393957"/>
                <a:gd name="connsiteX3" fmla="*/ 418392 w 507652"/>
                <a:gd name="connsiteY3" fmla="*/ 233831 h 393957"/>
                <a:gd name="connsiteX4" fmla="*/ 487118 w 507652"/>
                <a:gd name="connsiteY4" fmla="*/ 240759 h 393957"/>
                <a:gd name="connsiteX5" fmla="*/ 490977 w 507652"/>
                <a:gd name="connsiteY5" fmla="*/ 241957 h 393957"/>
                <a:gd name="connsiteX6" fmla="*/ 502495 w 507652"/>
                <a:gd name="connsiteY6" fmla="*/ 258444 h 393957"/>
                <a:gd name="connsiteX7" fmla="*/ 507652 w 507652"/>
                <a:gd name="connsiteY7" fmla="*/ 281174 h 393957"/>
                <a:gd name="connsiteX8" fmla="*/ 253826 w 507652"/>
                <a:gd name="connsiteY8" fmla="*/ 393957 h 393957"/>
                <a:gd name="connsiteX9" fmla="*/ 0 w 507652"/>
                <a:gd name="connsiteY9" fmla="*/ 281174 h 393957"/>
                <a:gd name="connsiteX10" fmla="*/ 5157 w 507652"/>
                <a:gd name="connsiteY10" fmla="*/ 258444 h 393957"/>
                <a:gd name="connsiteX11" fmla="*/ 16327 w 507652"/>
                <a:gd name="connsiteY11" fmla="*/ 242455 h 393957"/>
                <a:gd name="connsiteX12" fmla="*/ 21791 w 507652"/>
                <a:gd name="connsiteY12" fmla="*/ 240759 h 393957"/>
                <a:gd name="connsiteX13" fmla="*/ 90517 w 507652"/>
                <a:gd name="connsiteY13" fmla="*/ 233831 h 393957"/>
                <a:gd name="connsiteX14" fmla="*/ 139446 w 507652"/>
                <a:gd name="connsiteY14" fmla="*/ 233831 h 393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07652" h="393957">
                  <a:moveTo>
                    <a:pt x="162037" y="0"/>
                  </a:moveTo>
                  <a:lnTo>
                    <a:pt x="345615" y="0"/>
                  </a:lnTo>
                  <a:lnTo>
                    <a:pt x="368206" y="233831"/>
                  </a:lnTo>
                  <a:lnTo>
                    <a:pt x="418392" y="233831"/>
                  </a:lnTo>
                  <a:cubicBezTo>
                    <a:pt x="441934" y="233831"/>
                    <a:pt x="464919" y="236217"/>
                    <a:pt x="487118" y="240759"/>
                  </a:cubicBezTo>
                  <a:lnTo>
                    <a:pt x="490977" y="241957"/>
                  </a:lnTo>
                  <a:lnTo>
                    <a:pt x="502495" y="258444"/>
                  </a:lnTo>
                  <a:cubicBezTo>
                    <a:pt x="505876" y="265786"/>
                    <a:pt x="507652" y="273388"/>
                    <a:pt x="507652" y="281174"/>
                  </a:cubicBezTo>
                  <a:cubicBezTo>
                    <a:pt x="507652" y="343462"/>
                    <a:pt x="394010" y="393957"/>
                    <a:pt x="253826" y="393957"/>
                  </a:cubicBezTo>
                  <a:cubicBezTo>
                    <a:pt x="113642" y="393957"/>
                    <a:pt x="0" y="343462"/>
                    <a:pt x="0" y="281174"/>
                  </a:cubicBezTo>
                  <a:cubicBezTo>
                    <a:pt x="0" y="273388"/>
                    <a:pt x="1776" y="265786"/>
                    <a:pt x="5157" y="258444"/>
                  </a:cubicBezTo>
                  <a:lnTo>
                    <a:pt x="16327" y="242455"/>
                  </a:lnTo>
                  <a:lnTo>
                    <a:pt x="21791" y="240759"/>
                  </a:lnTo>
                  <a:cubicBezTo>
                    <a:pt x="43990" y="236217"/>
                    <a:pt x="66975" y="233831"/>
                    <a:pt x="90517" y="233831"/>
                  </a:cubicBezTo>
                  <a:lnTo>
                    <a:pt x="139446" y="233831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F7C5843C-A9BB-45D9-B9C5-C116721225D5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1254189"/>
              <a:chOff x="3882425" y="3836649"/>
              <a:chExt cx="1182186" cy="1254189"/>
            </a:xfrm>
          </p:grpSpPr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85384892-52DD-4267-8F50-0D276830083D}"/>
                  </a:ext>
                </a:extLst>
              </p:cNvPr>
              <p:cNvGrpSpPr/>
              <p:nvPr/>
            </p:nvGrpSpPr>
            <p:grpSpPr>
              <a:xfrm>
                <a:off x="3882425" y="3836649"/>
                <a:ext cx="1182186" cy="1254189"/>
                <a:chOff x="5138890" y="3817636"/>
                <a:chExt cx="860611" cy="913028"/>
              </a:xfrm>
            </p:grpSpPr>
            <p:sp>
              <p:nvSpPr>
                <p:cNvPr id="157" name="雲 391">
                  <a:extLst>
                    <a:ext uri="{FF2B5EF4-FFF2-40B4-BE49-F238E27FC236}">
                      <a16:creationId xmlns:a16="http://schemas.microsoft.com/office/drawing/2014/main" id="{B39318C2-7B91-48F1-BCA5-D7E1E515D889}"/>
                    </a:ext>
                  </a:extLst>
                </p:cNvPr>
                <p:cNvSpPr/>
                <p:nvPr/>
              </p:nvSpPr>
              <p:spPr>
                <a:xfrm>
                  <a:off x="5138890" y="38176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9997A9D4-5060-4247-A5AD-22577F655D79}"/>
                    </a:ext>
                  </a:extLst>
                </p:cNvPr>
                <p:cNvGrpSpPr/>
                <p:nvPr/>
              </p:nvGrpSpPr>
              <p:grpSpPr>
                <a:xfrm>
                  <a:off x="5151912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BAFED858-F274-4556-B696-02CA0DAD62B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2" name="円/楕円 256">
                      <a:extLst>
                        <a:ext uri="{FF2B5EF4-FFF2-40B4-BE49-F238E27FC236}">
                          <a16:creationId xmlns:a16="http://schemas.microsoft.com/office/drawing/2014/main" id="{2EDDD2CE-A20E-48D9-BD3B-D2A3A27EF3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" name="円/楕円 257">
                      <a:extLst>
                        <a:ext uri="{FF2B5EF4-FFF2-40B4-BE49-F238E27FC236}">
                          <a16:creationId xmlns:a16="http://schemas.microsoft.com/office/drawing/2014/main" id="{10B336E5-5A79-4F16-A60A-A5508F5E31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B7F3FC30-F659-422E-8C68-E74C89B9F91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0" name="円/楕円 254">
                      <a:extLst>
                        <a:ext uri="{FF2B5EF4-FFF2-40B4-BE49-F238E27FC236}">
                          <a16:creationId xmlns:a16="http://schemas.microsoft.com/office/drawing/2014/main" id="{C35ACC7A-96CC-4818-AEE0-2728D720AC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" name="円/楕円 255">
                      <a:extLst>
                        <a:ext uri="{FF2B5EF4-FFF2-40B4-BE49-F238E27FC236}">
                          <a16:creationId xmlns:a16="http://schemas.microsoft.com/office/drawing/2014/main" id="{4A56AC60-68DB-47F3-A7BC-1CC9ECB120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円/楕円 253">
                    <a:extLst>
                      <a:ext uri="{FF2B5EF4-FFF2-40B4-BE49-F238E27FC236}">
                        <a16:creationId xmlns:a16="http://schemas.microsoft.com/office/drawing/2014/main" id="{F5AB33CE-693D-46AE-8175-F5D038DB78D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9" name="円/楕円 127">
                  <a:extLst>
                    <a:ext uri="{FF2B5EF4-FFF2-40B4-BE49-F238E27FC236}">
                      <a16:creationId xmlns:a16="http://schemas.microsoft.com/office/drawing/2014/main" id="{0021EC6C-6C63-48CC-B031-48AF5C2B28B1}"/>
                    </a:ext>
                  </a:extLst>
                </p:cNvPr>
                <p:cNvSpPr/>
                <p:nvPr/>
              </p:nvSpPr>
              <p:spPr>
                <a:xfrm>
                  <a:off x="5333569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円/楕円 27">
                  <a:extLst>
                    <a:ext uri="{FF2B5EF4-FFF2-40B4-BE49-F238E27FC236}">
                      <a16:creationId xmlns:a16="http://schemas.microsoft.com/office/drawing/2014/main" id="{3CAC334A-97C9-4C83-895E-6A71E4151D18}"/>
                    </a:ext>
                  </a:extLst>
                </p:cNvPr>
                <p:cNvSpPr/>
                <p:nvPr/>
              </p:nvSpPr>
              <p:spPr>
                <a:xfrm>
                  <a:off x="5489078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円/楕円 27">
                  <a:extLst>
                    <a:ext uri="{FF2B5EF4-FFF2-40B4-BE49-F238E27FC236}">
                      <a16:creationId xmlns:a16="http://schemas.microsoft.com/office/drawing/2014/main" id="{AE7CD586-D02D-4F18-A279-C457B7A235A5}"/>
                    </a:ext>
                  </a:extLst>
                </p:cNvPr>
                <p:cNvSpPr/>
                <p:nvPr/>
              </p:nvSpPr>
              <p:spPr>
                <a:xfrm rot="10800000">
                  <a:off x="5295245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円/楕円 27">
                  <a:extLst>
                    <a:ext uri="{FF2B5EF4-FFF2-40B4-BE49-F238E27FC236}">
                      <a16:creationId xmlns:a16="http://schemas.microsoft.com/office/drawing/2014/main" id="{D981C6B5-DF44-4334-B7BD-CD9E71C2022D}"/>
                    </a:ext>
                  </a:extLst>
                </p:cNvPr>
                <p:cNvSpPr/>
                <p:nvPr/>
              </p:nvSpPr>
              <p:spPr>
                <a:xfrm rot="10800000">
                  <a:off x="5687087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円/楕円 127">
                  <a:extLst>
                    <a:ext uri="{FF2B5EF4-FFF2-40B4-BE49-F238E27FC236}">
                      <a16:creationId xmlns:a16="http://schemas.microsoft.com/office/drawing/2014/main" id="{2CAB2E28-E1BD-4EB7-9D05-1F97DDC6FE8F}"/>
                    </a:ext>
                  </a:extLst>
                </p:cNvPr>
                <p:cNvSpPr/>
                <p:nvPr/>
              </p:nvSpPr>
              <p:spPr>
                <a:xfrm>
                  <a:off x="5725309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円/楕円 247">
                  <a:extLst>
                    <a:ext uri="{FF2B5EF4-FFF2-40B4-BE49-F238E27FC236}">
                      <a16:creationId xmlns:a16="http://schemas.microsoft.com/office/drawing/2014/main" id="{7C3FA14A-8751-4EBE-8130-B53ABF9A7A0A}"/>
                    </a:ext>
                  </a:extLst>
                </p:cNvPr>
                <p:cNvSpPr/>
                <p:nvPr/>
              </p:nvSpPr>
              <p:spPr>
                <a:xfrm>
                  <a:off x="5509070" y="44648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7B95197F-35D5-4795-8FE5-808B1B317FE9}"/>
                    </a:ext>
                  </a:extLst>
                </p:cNvPr>
                <p:cNvSpPr/>
                <p:nvPr/>
              </p:nvSpPr>
              <p:spPr>
                <a:xfrm rot="1800000">
                  <a:off x="5419033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143CFD11-7FEB-4334-853E-628366DC93FB}"/>
                    </a:ext>
                  </a:extLst>
                </p:cNvPr>
                <p:cNvSpPr/>
                <p:nvPr/>
              </p:nvSpPr>
              <p:spPr>
                <a:xfrm rot="19800000" flipH="1">
                  <a:off x="5664228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93854838-1961-408B-AD40-97BB2B226127}"/>
                  </a:ext>
                </a:extLst>
              </p:cNvPr>
              <p:cNvSpPr/>
              <p:nvPr/>
            </p:nvSpPr>
            <p:spPr>
              <a:xfrm>
                <a:off x="4418381" y="4674583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7391A85D-A009-4257-A1BC-1C280F0779E8}"/>
                </a:ext>
              </a:extLst>
            </p:cNvPr>
            <p:cNvGrpSpPr/>
            <p:nvPr/>
          </p:nvGrpSpPr>
          <p:grpSpPr>
            <a:xfrm>
              <a:off x="7450932" y="4700173"/>
              <a:ext cx="916780" cy="662032"/>
              <a:chOff x="7463927" y="1789359"/>
              <a:chExt cx="946143" cy="682796"/>
            </a:xfrm>
          </p:grpSpPr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3BE11683-7CAE-4FD3-B227-E437768A9CDC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1204C124-4CC9-4C2F-BA66-9E5BA01D93D4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E614159F-558A-4284-9A5C-2DCD06DA102A}"/>
              </a:ext>
            </a:extLst>
          </p:cNvPr>
          <p:cNvGrpSpPr/>
          <p:nvPr/>
        </p:nvGrpSpPr>
        <p:grpSpPr>
          <a:xfrm>
            <a:off x="1389378" y="4081723"/>
            <a:ext cx="1267032" cy="2361873"/>
            <a:chOff x="1389378" y="4081723"/>
            <a:chExt cx="1267032" cy="2361873"/>
          </a:xfrm>
        </p:grpSpPr>
        <p:sp>
          <p:nvSpPr>
            <p:cNvPr id="373" name="正方形/長方形 372">
              <a:extLst>
                <a:ext uri="{FF2B5EF4-FFF2-40B4-BE49-F238E27FC236}">
                  <a16:creationId xmlns:a16="http://schemas.microsoft.com/office/drawing/2014/main" id="{83D69D2A-DEEC-46C4-B525-3738F25DA703}"/>
                </a:ext>
              </a:extLst>
            </p:cNvPr>
            <p:cNvSpPr/>
            <p:nvPr/>
          </p:nvSpPr>
          <p:spPr>
            <a:xfrm>
              <a:off x="2405952" y="6171254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4" name="正方形/長方形 373">
              <a:extLst>
                <a:ext uri="{FF2B5EF4-FFF2-40B4-BE49-F238E27FC236}">
                  <a16:creationId xmlns:a16="http://schemas.microsoft.com/office/drawing/2014/main" id="{AC045F0F-8EC3-435E-8FE7-6A59219F4737}"/>
                </a:ext>
              </a:extLst>
            </p:cNvPr>
            <p:cNvSpPr/>
            <p:nvPr/>
          </p:nvSpPr>
          <p:spPr>
            <a:xfrm>
              <a:off x="1536796" y="6171254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219989A7-2B3D-450F-887E-1754DF193756}"/>
                </a:ext>
              </a:extLst>
            </p:cNvPr>
            <p:cNvSpPr/>
            <p:nvPr/>
          </p:nvSpPr>
          <p:spPr>
            <a:xfrm>
              <a:off x="1515709" y="5526170"/>
              <a:ext cx="123946" cy="675334"/>
            </a:xfrm>
            <a:custGeom>
              <a:avLst/>
              <a:gdLst>
                <a:gd name="connsiteX0" fmla="*/ 123946 w 123946"/>
                <a:gd name="connsiteY0" fmla="*/ 0 h 675334"/>
                <a:gd name="connsiteX1" fmla="*/ 119538 w 123946"/>
                <a:gd name="connsiteY1" fmla="*/ 14202 h 675334"/>
                <a:gd name="connsiteX2" fmla="*/ 115097 w 123946"/>
                <a:gd name="connsiteY2" fmla="*/ 58252 h 675334"/>
                <a:gd name="connsiteX3" fmla="*/ 115097 w 123946"/>
                <a:gd name="connsiteY3" fmla="*/ 675334 h 675334"/>
                <a:gd name="connsiteX4" fmla="*/ 0 w 123946"/>
                <a:gd name="connsiteY4" fmla="*/ 675334 h 675334"/>
                <a:gd name="connsiteX5" fmla="*/ 0 w 123946"/>
                <a:gd name="connsiteY5" fmla="*/ 271355 h 675334"/>
                <a:gd name="connsiteX6" fmla="*/ 106403 w 123946"/>
                <a:gd name="connsiteY6" fmla="*/ 14474 h 67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946" h="675334">
                  <a:moveTo>
                    <a:pt x="123946" y="0"/>
                  </a:moveTo>
                  <a:lnTo>
                    <a:pt x="119538" y="14202"/>
                  </a:lnTo>
                  <a:cubicBezTo>
                    <a:pt x="116626" y="28431"/>
                    <a:pt x="115097" y="43163"/>
                    <a:pt x="115097" y="58252"/>
                  </a:cubicBezTo>
                  <a:lnTo>
                    <a:pt x="115097" y="675334"/>
                  </a:lnTo>
                  <a:lnTo>
                    <a:pt x="0" y="675334"/>
                  </a:lnTo>
                  <a:lnTo>
                    <a:pt x="0" y="271355"/>
                  </a:lnTo>
                  <a:cubicBezTo>
                    <a:pt x="0" y="171037"/>
                    <a:pt x="40662" y="80216"/>
                    <a:pt x="106403" y="14474"/>
                  </a:cubicBezTo>
                  <a:close/>
                </a:path>
              </a:pathLst>
            </a:custGeom>
            <a:pattFill prst="dotGrid">
              <a:fgClr>
                <a:schemeClr val="accent4">
                  <a:lumMod val="40000"/>
                  <a:lumOff val="60000"/>
                </a:schemeClr>
              </a:fgClr>
              <a:bgClr>
                <a:srgbClr val="FFCC66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03AEC2C4-BFE2-4E66-8013-FC650E9A158C}"/>
                </a:ext>
              </a:extLst>
            </p:cNvPr>
            <p:cNvSpPr/>
            <p:nvPr/>
          </p:nvSpPr>
          <p:spPr>
            <a:xfrm>
              <a:off x="2407229" y="5530968"/>
              <a:ext cx="118131" cy="670536"/>
            </a:xfrm>
            <a:custGeom>
              <a:avLst/>
              <a:gdLst>
                <a:gd name="connsiteX0" fmla="*/ 0 w 118131"/>
                <a:gd name="connsiteY0" fmla="*/ 0 h 670536"/>
                <a:gd name="connsiteX1" fmla="*/ 11728 w 118131"/>
                <a:gd name="connsiteY1" fmla="*/ 9676 h 670536"/>
                <a:gd name="connsiteX2" fmla="*/ 118131 w 118131"/>
                <a:gd name="connsiteY2" fmla="*/ 266557 h 670536"/>
                <a:gd name="connsiteX3" fmla="*/ 118131 w 118131"/>
                <a:gd name="connsiteY3" fmla="*/ 670536 h 670536"/>
                <a:gd name="connsiteX4" fmla="*/ 7360 w 118131"/>
                <a:gd name="connsiteY4" fmla="*/ 670536 h 670536"/>
                <a:gd name="connsiteX5" fmla="*/ 7360 w 118131"/>
                <a:gd name="connsiteY5" fmla="*/ 53454 h 670536"/>
                <a:gd name="connsiteX6" fmla="*/ 2919 w 118131"/>
                <a:gd name="connsiteY6" fmla="*/ 9404 h 670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131" h="670536">
                  <a:moveTo>
                    <a:pt x="0" y="0"/>
                  </a:moveTo>
                  <a:lnTo>
                    <a:pt x="11728" y="9676"/>
                  </a:lnTo>
                  <a:cubicBezTo>
                    <a:pt x="77469" y="75418"/>
                    <a:pt x="118131" y="166239"/>
                    <a:pt x="118131" y="266557"/>
                  </a:cubicBezTo>
                  <a:lnTo>
                    <a:pt x="118131" y="670536"/>
                  </a:lnTo>
                  <a:lnTo>
                    <a:pt x="7360" y="670536"/>
                  </a:lnTo>
                  <a:lnTo>
                    <a:pt x="7360" y="53454"/>
                  </a:lnTo>
                  <a:cubicBezTo>
                    <a:pt x="7360" y="38365"/>
                    <a:pt x="5831" y="23633"/>
                    <a:pt x="2919" y="9404"/>
                  </a:cubicBezTo>
                  <a:close/>
                </a:path>
              </a:pathLst>
            </a:custGeom>
            <a:pattFill prst="dotGrid">
              <a:fgClr>
                <a:schemeClr val="accent4">
                  <a:lumMod val="40000"/>
                  <a:lumOff val="60000"/>
                </a:schemeClr>
              </a:fgClr>
              <a:bgClr>
                <a:srgbClr val="FFCC66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7" name="四角形: 上の 2 つの角を丸める 376">
              <a:extLst>
                <a:ext uri="{FF2B5EF4-FFF2-40B4-BE49-F238E27FC236}">
                  <a16:creationId xmlns:a16="http://schemas.microsoft.com/office/drawing/2014/main" id="{61F2EFAA-2B11-40A1-A575-49E537F244B5}"/>
                </a:ext>
              </a:extLst>
            </p:cNvPr>
            <p:cNvSpPr/>
            <p:nvPr/>
          </p:nvSpPr>
          <p:spPr>
            <a:xfrm>
              <a:off x="1597468" y="5433068"/>
              <a:ext cx="850458" cy="1010528"/>
            </a:xfrm>
            <a:prstGeom prst="round2SameRect">
              <a:avLst>
                <a:gd name="adj1" fmla="val 27887"/>
                <a:gd name="adj2" fmla="val 0"/>
              </a:avLst>
            </a:prstGeom>
            <a:pattFill prst="dotGrid">
              <a:fgClr>
                <a:schemeClr val="accent4">
                  <a:lumMod val="40000"/>
                  <a:lumOff val="60000"/>
                </a:schemeClr>
              </a:fgClr>
              <a:bgClr>
                <a:srgbClr val="FFCC66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ECCFF61B-3C53-452A-BCD3-E5B6574A1957}"/>
                </a:ext>
              </a:extLst>
            </p:cNvPr>
            <p:cNvSpPr/>
            <p:nvPr/>
          </p:nvSpPr>
          <p:spPr>
            <a:xfrm>
              <a:off x="1768870" y="5199237"/>
              <a:ext cx="507652" cy="393957"/>
            </a:xfrm>
            <a:custGeom>
              <a:avLst/>
              <a:gdLst>
                <a:gd name="connsiteX0" fmla="*/ 162037 w 507652"/>
                <a:gd name="connsiteY0" fmla="*/ 0 h 393957"/>
                <a:gd name="connsiteX1" fmla="*/ 345615 w 507652"/>
                <a:gd name="connsiteY1" fmla="*/ 0 h 393957"/>
                <a:gd name="connsiteX2" fmla="*/ 368206 w 507652"/>
                <a:gd name="connsiteY2" fmla="*/ 233831 h 393957"/>
                <a:gd name="connsiteX3" fmla="*/ 418392 w 507652"/>
                <a:gd name="connsiteY3" fmla="*/ 233831 h 393957"/>
                <a:gd name="connsiteX4" fmla="*/ 487118 w 507652"/>
                <a:gd name="connsiteY4" fmla="*/ 240759 h 393957"/>
                <a:gd name="connsiteX5" fmla="*/ 490977 w 507652"/>
                <a:gd name="connsiteY5" fmla="*/ 241957 h 393957"/>
                <a:gd name="connsiteX6" fmla="*/ 502495 w 507652"/>
                <a:gd name="connsiteY6" fmla="*/ 258444 h 393957"/>
                <a:gd name="connsiteX7" fmla="*/ 507652 w 507652"/>
                <a:gd name="connsiteY7" fmla="*/ 281174 h 393957"/>
                <a:gd name="connsiteX8" fmla="*/ 253826 w 507652"/>
                <a:gd name="connsiteY8" fmla="*/ 393957 h 393957"/>
                <a:gd name="connsiteX9" fmla="*/ 0 w 507652"/>
                <a:gd name="connsiteY9" fmla="*/ 281174 h 393957"/>
                <a:gd name="connsiteX10" fmla="*/ 5157 w 507652"/>
                <a:gd name="connsiteY10" fmla="*/ 258444 h 393957"/>
                <a:gd name="connsiteX11" fmla="*/ 16327 w 507652"/>
                <a:gd name="connsiteY11" fmla="*/ 242455 h 393957"/>
                <a:gd name="connsiteX12" fmla="*/ 21791 w 507652"/>
                <a:gd name="connsiteY12" fmla="*/ 240759 h 393957"/>
                <a:gd name="connsiteX13" fmla="*/ 90517 w 507652"/>
                <a:gd name="connsiteY13" fmla="*/ 233831 h 393957"/>
                <a:gd name="connsiteX14" fmla="*/ 139446 w 507652"/>
                <a:gd name="connsiteY14" fmla="*/ 233831 h 393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07652" h="393957">
                  <a:moveTo>
                    <a:pt x="162037" y="0"/>
                  </a:moveTo>
                  <a:lnTo>
                    <a:pt x="345615" y="0"/>
                  </a:lnTo>
                  <a:lnTo>
                    <a:pt x="368206" y="233831"/>
                  </a:lnTo>
                  <a:lnTo>
                    <a:pt x="418392" y="233831"/>
                  </a:lnTo>
                  <a:cubicBezTo>
                    <a:pt x="441934" y="233831"/>
                    <a:pt x="464919" y="236217"/>
                    <a:pt x="487118" y="240759"/>
                  </a:cubicBezTo>
                  <a:lnTo>
                    <a:pt x="490977" y="241957"/>
                  </a:lnTo>
                  <a:lnTo>
                    <a:pt x="502495" y="258444"/>
                  </a:lnTo>
                  <a:cubicBezTo>
                    <a:pt x="505876" y="265786"/>
                    <a:pt x="507652" y="273388"/>
                    <a:pt x="507652" y="281174"/>
                  </a:cubicBezTo>
                  <a:cubicBezTo>
                    <a:pt x="507652" y="343462"/>
                    <a:pt x="394010" y="393957"/>
                    <a:pt x="253826" y="393957"/>
                  </a:cubicBezTo>
                  <a:cubicBezTo>
                    <a:pt x="113642" y="393957"/>
                    <a:pt x="0" y="343462"/>
                    <a:pt x="0" y="281174"/>
                  </a:cubicBezTo>
                  <a:cubicBezTo>
                    <a:pt x="0" y="273388"/>
                    <a:pt x="1776" y="265786"/>
                    <a:pt x="5157" y="258444"/>
                  </a:cubicBezTo>
                  <a:lnTo>
                    <a:pt x="16327" y="242455"/>
                  </a:lnTo>
                  <a:lnTo>
                    <a:pt x="21791" y="240759"/>
                  </a:lnTo>
                  <a:cubicBezTo>
                    <a:pt x="43990" y="236217"/>
                    <a:pt x="66975" y="233831"/>
                    <a:pt x="90517" y="233831"/>
                  </a:cubicBezTo>
                  <a:lnTo>
                    <a:pt x="139446" y="233831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8060DF1C-531E-4936-BB4A-921BDD630C53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1218328"/>
              <a:chOff x="685503" y="3823242"/>
              <a:chExt cx="1267032" cy="1218328"/>
            </a:xfrm>
          </p:grpSpPr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58173A23-B300-4DE4-BBA3-F7A7A0B79985}"/>
                  </a:ext>
                </a:extLst>
              </p:cNvPr>
              <p:cNvGrpSpPr/>
              <p:nvPr/>
            </p:nvGrpSpPr>
            <p:grpSpPr>
              <a:xfrm>
                <a:off x="685503" y="3823242"/>
                <a:ext cx="1267032" cy="1218328"/>
                <a:chOff x="878044" y="3848329"/>
                <a:chExt cx="917606" cy="882334"/>
              </a:xfrm>
            </p:grpSpPr>
            <p:sp>
              <p:nvSpPr>
                <p:cNvPr id="246" name="円/楕円 473">
                  <a:extLst>
                    <a:ext uri="{FF2B5EF4-FFF2-40B4-BE49-F238E27FC236}">
                      <a16:creationId xmlns:a16="http://schemas.microsoft.com/office/drawing/2014/main" id="{77190E78-EA58-40C0-87AD-495E762D71E0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EC301905-86B1-4C15-83EA-45777216C1A9}"/>
                    </a:ext>
                  </a:extLst>
                </p:cNvPr>
                <p:cNvGrpSpPr/>
                <p:nvPr/>
              </p:nvGrpSpPr>
              <p:grpSpPr>
                <a:xfrm>
                  <a:off x="92652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A3E22A89-6914-4CF1-BB20-3C858AC5957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7" name="円/楕円 125">
                      <a:extLst>
                        <a:ext uri="{FF2B5EF4-FFF2-40B4-BE49-F238E27FC236}">
                          <a16:creationId xmlns:a16="http://schemas.microsoft.com/office/drawing/2014/main" id="{2738F795-A783-4E3C-950C-DDEF7F5D53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8" name="円/楕円 126">
                      <a:extLst>
                        <a:ext uri="{FF2B5EF4-FFF2-40B4-BE49-F238E27FC236}">
                          <a16:creationId xmlns:a16="http://schemas.microsoft.com/office/drawing/2014/main" id="{09E6CADC-A728-4372-A1AB-643F61B862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3" name="グループ化 262">
                    <a:extLst>
                      <a:ext uri="{FF2B5EF4-FFF2-40B4-BE49-F238E27FC236}">
                        <a16:creationId xmlns:a16="http://schemas.microsoft.com/office/drawing/2014/main" id="{7480476B-306F-442F-BE15-83C6766356E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5" name="円/楕円 123">
                      <a:extLst>
                        <a:ext uri="{FF2B5EF4-FFF2-40B4-BE49-F238E27FC236}">
                          <a16:creationId xmlns:a16="http://schemas.microsoft.com/office/drawing/2014/main" id="{0B5234B6-F69F-4100-B8CB-D83B2DFD34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6" name="円/楕円 124">
                      <a:extLst>
                        <a:ext uri="{FF2B5EF4-FFF2-40B4-BE49-F238E27FC236}">
                          <a16:creationId xmlns:a16="http://schemas.microsoft.com/office/drawing/2014/main" id="{87F06D85-CA82-4AB6-87E5-DC8AC3FF1B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4" name="円/楕円 122">
                    <a:extLst>
                      <a:ext uri="{FF2B5EF4-FFF2-40B4-BE49-F238E27FC236}">
                        <a16:creationId xmlns:a16="http://schemas.microsoft.com/office/drawing/2014/main" id="{02F2E342-6A55-49B6-B434-C817F6EB8C6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8" name="円/楕円 27">
                  <a:extLst>
                    <a:ext uri="{FF2B5EF4-FFF2-40B4-BE49-F238E27FC236}">
                      <a16:creationId xmlns:a16="http://schemas.microsoft.com/office/drawing/2014/main" id="{45616376-4761-479B-B27E-4356C8E53360}"/>
                    </a:ext>
                  </a:extLst>
                </p:cNvPr>
                <p:cNvSpPr/>
                <p:nvPr/>
              </p:nvSpPr>
              <p:spPr>
                <a:xfrm>
                  <a:off x="125394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27">
                  <a:extLst>
                    <a:ext uri="{FF2B5EF4-FFF2-40B4-BE49-F238E27FC236}">
                      <a16:creationId xmlns:a16="http://schemas.microsoft.com/office/drawing/2014/main" id="{0357D39A-B13A-4AAA-918C-8CCF130E67A2}"/>
                    </a:ext>
                  </a:extLst>
                </p:cNvPr>
                <p:cNvSpPr/>
                <p:nvPr/>
              </p:nvSpPr>
              <p:spPr>
                <a:xfrm rot="10800000">
                  <a:off x="10601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27">
                  <a:extLst>
                    <a:ext uri="{FF2B5EF4-FFF2-40B4-BE49-F238E27FC236}">
                      <a16:creationId xmlns:a16="http://schemas.microsoft.com/office/drawing/2014/main" id="{15A9C585-6867-4ED4-92EC-F9A694D0BBC9}"/>
                    </a:ext>
                  </a:extLst>
                </p:cNvPr>
                <p:cNvSpPr/>
                <p:nvPr/>
              </p:nvSpPr>
              <p:spPr>
                <a:xfrm rot="10800000"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円/楕円 27">
                  <a:extLst>
                    <a:ext uri="{FF2B5EF4-FFF2-40B4-BE49-F238E27FC236}">
                      <a16:creationId xmlns:a16="http://schemas.microsoft.com/office/drawing/2014/main" id="{C170E341-0301-455D-8BFD-0E09CF391DFF}"/>
                    </a:ext>
                  </a:extLst>
                </p:cNvPr>
                <p:cNvSpPr/>
                <p:nvPr/>
              </p:nvSpPr>
              <p:spPr>
                <a:xfrm rot="8100000">
                  <a:off x="1138253" y="45407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27">
                  <a:extLst>
                    <a:ext uri="{FF2B5EF4-FFF2-40B4-BE49-F238E27FC236}">
                      <a16:creationId xmlns:a16="http://schemas.microsoft.com/office/drawing/2014/main" id="{60DAEAF1-34BE-40C0-87BD-76B0CB3A322A}"/>
                    </a:ext>
                  </a:extLst>
                </p:cNvPr>
                <p:cNvSpPr/>
                <p:nvPr/>
              </p:nvSpPr>
              <p:spPr>
                <a:xfrm rot="13500000" flipH="1">
                  <a:off x="1410675" y="45408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702A0461-D226-41C7-AC88-FA3134E534D3}"/>
                    </a:ext>
                  </a:extLst>
                </p:cNvPr>
                <p:cNvGrpSpPr/>
                <p:nvPr/>
              </p:nvGrpSpPr>
              <p:grpSpPr>
                <a:xfrm>
                  <a:off x="1041473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60" name="円/楕円 27">
                    <a:extLst>
                      <a:ext uri="{FF2B5EF4-FFF2-40B4-BE49-F238E27FC236}">
                        <a16:creationId xmlns:a16="http://schemas.microsoft.com/office/drawing/2014/main" id="{62B76FAE-4F6F-4A57-9D58-BA2DD4578AB1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27">
                    <a:extLst>
                      <a:ext uri="{FF2B5EF4-FFF2-40B4-BE49-F238E27FC236}">
                        <a16:creationId xmlns:a16="http://schemas.microsoft.com/office/drawing/2014/main" id="{44DEF00C-35F9-4811-90E7-C3D643075F3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4" name="円/楕円 112">
                  <a:extLst>
                    <a:ext uri="{FF2B5EF4-FFF2-40B4-BE49-F238E27FC236}">
                      <a16:creationId xmlns:a16="http://schemas.microsoft.com/office/drawing/2014/main" id="{8C8D7337-A590-4935-9DBA-BA1104674D8B}"/>
                    </a:ext>
                  </a:extLst>
                </p:cNvPr>
                <p:cNvSpPr/>
                <p:nvPr/>
              </p:nvSpPr>
              <p:spPr>
                <a:xfrm>
                  <a:off x="1147049" y="43073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012FD6E9-4E97-448E-9818-E871AACFEA31}"/>
                    </a:ext>
                  </a:extLst>
                </p:cNvPr>
                <p:cNvGrpSpPr/>
                <p:nvPr/>
              </p:nvGrpSpPr>
              <p:grpSpPr>
                <a:xfrm flipH="1">
                  <a:off x="1559492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58" name="円/楕円 27">
                    <a:extLst>
                      <a:ext uri="{FF2B5EF4-FFF2-40B4-BE49-F238E27FC236}">
                        <a16:creationId xmlns:a16="http://schemas.microsoft.com/office/drawing/2014/main" id="{8C18F0D7-9284-45F6-AB81-359445356706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27">
                    <a:extLst>
                      <a:ext uri="{FF2B5EF4-FFF2-40B4-BE49-F238E27FC236}">
                        <a16:creationId xmlns:a16="http://schemas.microsoft.com/office/drawing/2014/main" id="{F1C2AD83-27BA-411E-BE30-F53AAFC1E47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6" name="円/楕円 114">
                  <a:extLst>
                    <a:ext uri="{FF2B5EF4-FFF2-40B4-BE49-F238E27FC236}">
                      <a16:creationId xmlns:a16="http://schemas.microsoft.com/office/drawing/2014/main" id="{7EB8FFF6-083C-4336-BB5B-3D2C46628E58}"/>
                    </a:ext>
                  </a:extLst>
                </p:cNvPr>
                <p:cNvSpPr/>
                <p:nvPr/>
              </p:nvSpPr>
              <p:spPr>
                <a:xfrm>
                  <a:off x="1470899" y="43073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7" name="円/楕円 64">
                  <a:extLst>
                    <a:ext uri="{FF2B5EF4-FFF2-40B4-BE49-F238E27FC236}">
                      <a16:creationId xmlns:a16="http://schemas.microsoft.com/office/drawing/2014/main" id="{E562C590-822C-484A-A610-7F52FE028D34}"/>
                    </a:ext>
                  </a:extLst>
                </p:cNvPr>
                <p:cNvSpPr/>
                <p:nvPr/>
              </p:nvSpPr>
              <p:spPr>
                <a:xfrm>
                  <a:off x="1296842" y="44541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5D8357AF-8E28-4EEC-AF4C-36BA28D1D535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5F92E814-6898-4C4E-A41B-C30535A8996F}"/>
                </a:ext>
              </a:extLst>
            </p:cNvPr>
            <p:cNvGrpSpPr/>
            <p:nvPr/>
          </p:nvGrpSpPr>
          <p:grpSpPr>
            <a:xfrm>
              <a:off x="1567846" y="4669294"/>
              <a:ext cx="930086" cy="662032"/>
              <a:chOff x="7463927" y="1789359"/>
              <a:chExt cx="946143" cy="682796"/>
            </a:xfrm>
          </p:grpSpPr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A533EBAC-98DF-4957-B8AF-AF2B211C4E55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4978141C-6D1E-4A7C-8B92-E91CA58BEB31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0BCA4CB1-B7DF-437E-A813-0BC078B5C45D}"/>
              </a:ext>
            </a:extLst>
          </p:cNvPr>
          <p:cNvGrpSpPr/>
          <p:nvPr/>
        </p:nvGrpSpPr>
        <p:grpSpPr>
          <a:xfrm>
            <a:off x="4384591" y="1290440"/>
            <a:ext cx="1144989" cy="2241833"/>
            <a:chOff x="4384591" y="1290440"/>
            <a:chExt cx="1144989" cy="2241833"/>
          </a:xfrm>
        </p:grpSpPr>
        <p:sp>
          <p:nvSpPr>
            <p:cNvPr id="356" name="正方形/長方形 355">
              <a:extLst>
                <a:ext uri="{FF2B5EF4-FFF2-40B4-BE49-F238E27FC236}">
                  <a16:creationId xmlns:a16="http://schemas.microsoft.com/office/drawing/2014/main" id="{60A2A059-7789-4EB3-9C7C-FE0B0CAE46D6}"/>
                </a:ext>
              </a:extLst>
            </p:cNvPr>
            <p:cNvSpPr/>
            <p:nvPr/>
          </p:nvSpPr>
          <p:spPr>
            <a:xfrm flipH="1">
              <a:off x="5350340" y="3259931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3" name="フリーフォーム: 図形 422">
              <a:extLst>
                <a:ext uri="{FF2B5EF4-FFF2-40B4-BE49-F238E27FC236}">
                  <a16:creationId xmlns:a16="http://schemas.microsoft.com/office/drawing/2014/main" id="{BC1D6C43-62D5-4A57-AE3E-FB0C80D2D5A2}"/>
                </a:ext>
              </a:extLst>
            </p:cNvPr>
            <p:cNvSpPr/>
            <p:nvPr/>
          </p:nvSpPr>
          <p:spPr>
            <a:xfrm flipH="1">
              <a:off x="5342171" y="2719455"/>
              <a:ext cx="187409" cy="709545"/>
            </a:xfrm>
            <a:custGeom>
              <a:avLst/>
              <a:gdLst>
                <a:gd name="connsiteX0" fmla="*/ 147354 w 184001"/>
                <a:gd name="connsiteY0" fmla="*/ 0 h 709545"/>
                <a:gd name="connsiteX1" fmla="*/ 184001 w 184001"/>
                <a:gd name="connsiteY1" fmla="*/ 0 h 709545"/>
                <a:gd name="connsiteX2" fmla="*/ 184001 w 184001"/>
                <a:gd name="connsiteY2" fmla="*/ 709545 h 709545"/>
                <a:gd name="connsiteX3" fmla="*/ 0 w 184001"/>
                <a:gd name="connsiteY3" fmla="*/ 709545 h 709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001" h="709545">
                  <a:moveTo>
                    <a:pt x="147354" y="0"/>
                  </a:moveTo>
                  <a:lnTo>
                    <a:pt x="184001" y="0"/>
                  </a:lnTo>
                  <a:lnTo>
                    <a:pt x="184001" y="709545"/>
                  </a:lnTo>
                  <a:lnTo>
                    <a:pt x="0" y="709545"/>
                  </a:lnTo>
                  <a:close/>
                </a:path>
              </a:pathLst>
            </a:custGeom>
            <a:pattFill prst="shingle">
              <a:fgClr>
                <a:schemeClr val="accent2">
                  <a:lumMod val="60000"/>
                  <a:lumOff val="40000"/>
                </a:schemeClr>
              </a:fgClr>
              <a:bgClr>
                <a:srgbClr val="FF33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5" name="正方形/長方形 354">
              <a:extLst>
                <a:ext uri="{FF2B5EF4-FFF2-40B4-BE49-F238E27FC236}">
                  <a16:creationId xmlns:a16="http://schemas.microsoft.com/office/drawing/2014/main" id="{9B007D8D-2719-41B9-8A5B-6521149BFF8F}"/>
                </a:ext>
              </a:extLst>
            </p:cNvPr>
            <p:cNvSpPr/>
            <p:nvPr/>
          </p:nvSpPr>
          <p:spPr>
            <a:xfrm>
              <a:off x="4460971" y="3259931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9C3C9CAA-89A0-4A87-9042-DE42B68A5EE2}"/>
                </a:ext>
              </a:extLst>
            </p:cNvPr>
            <p:cNvSpPr/>
            <p:nvPr/>
          </p:nvSpPr>
          <p:spPr>
            <a:xfrm>
              <a:off x="4384591" y="2719455"/>
              <a:ext cx="187409" cy="709545"/>
            </a:xfrm>
            <a:custGeom>
              <a:avLst/>
              <a:gdLst>
                <a:gd name="connsiteX0" fmla="*/ 147354 w 184001"/>
                <a:gd name="connsiteY0" fmla="*/ 0 h 709545"/>
                <a:gd name="connsiteX1" fmla="*/ 184001 w 184001"/>
                <a:gd name="connsiteY1" fmla="*/ 0 h 709545"/>
                <a:gd name="connsiteX2" fmla="*/ 184001 w 184001"/>
                <a:gd name="connsiteY2" fmla="*/ 709545 h 709545"/>
                <a:gd name="connsiteX3" fmla="*/ 0 w 184001"/>
                <a:gd name="connsiteY3" fmla="*/ 709545 h 709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001" h="709545">
                  <a:moveTo>
                    <a:pt x="147354" y="0"/>
                  </a:moveTo>
                  <a:lnTo>
                    <a:pt x="184001" y="0"/>
                  </a:lnTo>
                  <a:lnTo>
                    <a:pt x="184001" y="709545"/>
                  </a:lnTo>
                  <a:lnTo>
                    <a:pt x="0" y="709545"/>
                  </a:lnTo>
                  <a:close/>
                </a:path>
              </a:pathLst>
            </a:custGeom>
            <a:pattFill prst="shingle">
              <a:fgClr>
                <a:schemeClr val="accent2">
                  <a:lumMod val="60000"/>
                  <a:lumOff val="40000"/>
                </a:schemeClr>
              </a:fgClr>
              <a:bgClr>
                <a:srgbClr val="FF33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3" name="片側の 2 つの角を丸めた四角形 128">
              <a:extLst>
                <a:ext uri="{FF2B5EF4-FFF2-40B4-BE49-F238E27FC236}">
                  <a16:creationId xmlns:a16="http://schemas.microsoft.com/office/drawing/2014/main" id="{E32E30E4-89D0-47EC-AC19-C2C87B6FF541}"/>
                </a:ext>
              </a:extLst>
            </p:cNvPr>
            <p:cNvSpPr/>
            <p:nvPr/>
          </p:nvSpPr>
          <p:spPr>
            <a:xfrm>
              <a:off x="4479883" y="1368295"/>
              <a:ext cx="944787" cy="11210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1" name="四角形: 上の 2 つの角を丸める 350">
              <a:extLst>
                <a:ext uri="{FF2B5EF4-FFF2-40B4-BE49-F238E27FC236}">
                  <a16:creationId xmlns:a16="http://schemas.microsoft.com/office/drawing/2014/main" id="{58D4C660-4D40-493D-BD5D-603C24E8E274}"/>
                </a:ext>
              </a:extLst>
            </p:cNvPr>
            <p:cNvSpPr/>
            <p:nvPr/>
          </p:nvSpPr>
          <p:spPr>
            <a:xfrm>
              <a:off x="4533042" y="2521745"/>
              <a:ext cx="850458" cy="1010528"/>
            </a:xfrm>
            <a:prstGeom prst="round2SameRect">
              <a:avLst>
                <a:gd name="adj1" fmla="val 27887"/>
                <a:gd name="adj2" fmla="val 0"/>
              </a:avLst>
            </a:prstGeom>
            <a:pattFill prst="shingle">
              <a:fgClr>
                <a:schemeClr val="accent2">
                  <a:lumMod val="60000"/>
                  <a:lumOff val="40000"/>
                </a:schemeClr>
              </a:fgClr>
              <a:bgClr>
                <a:srgbClr val="FF33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BE33D998-F0F6-45B0-A692-F209D3A48CED}"/>
                </a:ext>
              </a:extLst>
            </p:cNvPr>
            <p:cNvSpPr/>
            <p:nvPr/>
          </p:nvSpPr>
          <p:spPr>
            <a:xfrm>
              <a:off x="4709601" y="2287914"/>
              <a:ext cx="497338" cy="355857"/>
            </a:xfrm>
            <a:custGeom>
              <a:avLst/>
              <a:gdLst>
                <a:gd name="connsiteX0" fmla="*/ 162037 w 507652"/>
                <a:gd name="connsiteY0" fmla="*/ 0 h 393957"/>
                <a:gd name="connsiteX1" fmla="*/ 345615 w 507652"/>
                <a:gd name="connsiteY1" fmla="*/ 0 h 393957"/>
                <a:gd name="connsiteX2" fmla="*/ 368206 w 507652"/>
                <a:gd name="connsiteY2" fmla="*/ 233831 h 393957"/>
                <a:gd name="connsiteX3" fmla="*/ 418392 w 507652"/>
                <a:gd name="connsiteY3" fmla="*/ 233831 h 393957"/>
                <a:gd name="connsiteX4" fmla="*/ 487118 w 507652"/>
                <a:gd name="connsiteY4" fmla="*/ 240759 h 393957"/>
                <a:gd name="connsiteX5" fmla="*/ 490977 w 507652"/>
                <a:gd name="connsiteY5" fmla="*/ 241957 h 393957"/>
                <a:gd name="connsiteX6" fmla="*/ 502495 w 507652"/>
                <a:gd name="connsiteY6" fmla="*/ 258444 h 393957"/>
                <a:gd name="connsiteX7" fmla="*/ 507652 w 507652"/>
                <a:gd name="connsiteY7" fmla="*/ 281174 h 393957"/>
                <a:gd name="connsiteX8" fmla="*/ 253826 w 507652"/>
                <a:gd name="connsiteY8" fmla="*/ 393957 h 393957"/>
                <a:gd name="connsiteX9" fmla="*/ 0 w 507652"/>
                <a:gd name="connsiteY9" fmla="*/ 281174 h 393957"/>
                <a:gd name="connsiteX10" fmla="*/ 5157 w 507652"/>
                <a:gd name="connsiteY10" fmla="*/ 258444 h 393957"/>
                <a:gd name="connsiteX11" fmla="*/ 16327 w 507652"/>
                <a:gd name="connsiteY11" fmla="*/ 242455 h 393957"/>
                <a:gd name="connsiteX12" fmla="*/ 21791 w 507652"/>
                <a:gd name="connsiteY12" fmla="*/ 240759 h 393957"/>
                <a:gd name="connsiteX13" fmla="*/ 90517 w 507652"/>
                <a:gd name="connsiteY13" fmla="*/ 233831 h 393957"/>
                <a:gd name="connsiteX14" fmla="*/ 139446 w 507652"/>
                <a:gd name="connsiteY14" fmla="*/ 233831 h 393957"/>
                <a:gd name="connsiteX0" fmla="*/ 156880 w 502495"/>
                <a:gd name="connsiteY0" fmla="*/ 0 h 394144"/>
                <a:gd name="connsiteX1" fmla="*/ 340458 w 502495"/>
                <a:gd name="connsiteY1" fmla="*/ 0 h 394144"/>
                <a:gd name="connsiteX2" fmla="*/ 363049 w 502495"/>
                <a:gd name="connsiteY2" fmla="*/ 233831 h 394144"/>
                <a:gd name="connsiteX3" fmla="*/ 413235 w 502495"/>
                <a:gd name="connsiteY3" fmla="*/ 233831 h 394144"/>
                <a:gd name="connsiteX4" fmla="*/ 481961 w 502495"/>
                <a:gd name="connsiteY4" fmla="*/ 240759 h 394144"/>
                <a:gd name="connsiteX5" fmla="*/ 485820 w 502495"/>
                <a:gd name="connsiteY5" fmla="*/ 241957 h 394144"/>
                <a:gd name="connsiteX6" fmla="*/ 497338 w 502495"/>
                <a:gd name="connsiteY6" fmla="*/ 258444 h 394144"/>
                <a:gd name="connsiteX7" fmla="*/ 502495 w 502495"/>
                <a:gd name="connsiteY7" fmla="*/ 281174 h 394144"/>
                <a:gd name="connsiteX8" fmla="*/ 248669 w 502495"/>
                <a:gd name="connsiteY8" fmla="*/ 393957 h 394144"/>
                <a:gd name="connsiteX9" fmla="*/ 0 w 502495"/>
                <a:gd name="connsiteY9" fmla="*/ 258444 h 394144"/>
                <a:gd name="connsiteX10" fmla="*/ 11170 w 502495"/>
                <a:gd name="connsiteY10" fmla="*/ 242455 h 394144"/>
                <a:gd name="connsiteX11" fmla="*/ 16634 w 502495"/>
                <a:gd name="connsiteY11" fmla="*/ 240759 h 394144"/>
                <a:gd name="connsiteX12" fmla="*/ 85360 w 502495"/>
                <a:gd name="connsiteY12" fmla="*/ 233831 h 394144"/>
                <a:gd name="connsiteX13" fmla="*/ 134289 w 502495"/>
                <a:gd name="connsiteY13" fmla="*/ 233831 h 394144"/>
                <a:gd name="connsiteX14" fmla="*/ 156880 w 502495"/>
                <a:gd name="connsiteY14" fmla="*/ 0 h 394144"/>
                <a:gd name="connsiteX0" fmla="*/ 156880 w 497338"/>
                <a:gd name="connsiteY0" fmla="*/ 0 h 393957"/>
                <a:gd name="connsiteX1" fmla="*/ 340458 w 497338"/>
                <a:gd name="connsiteY1" fmla="*/ 0 h 393957"/>
                <a:gd name="connsiteX2" fmla="*/ 363049 w 497338"/>
                <a:gd name="connsiteY2" fmla="*/ 233831 h 393957"/>
                <a:gd name="connsiteX3" fmla="*/ 413235 w 497338"/>
                <a:gd name="connsiteY3" fmla="*/ 233831 h 393957"/>
                <a:gd name="connsiteX4" fmla="*/ 481961 w 497338"/>
                <a:gd name="connsiteY4" fmla="*/ 240759 h 393957"/>
                <a:gd name="connsiteX5" fmla="*/ 485820 w 497338"/>
                <a:gd name="connsiteY5" fmla="*/ 241957 h 393957"/>
                <a:gd name="connsiteX6" fmla="*/ 497338 w 497338"/>
                <a:gd name="connsiteY6" fmla="*/ 258444 h 393957"/>
                <a:gd name="connsiteX7" fmla="*/ 248669 w 497338"/>
                <a:gd name="connsiteY7" fmla="*/ 393957 h 393957"/>
                <a:gd name="connsiteX8" fmla="*/ 0 w 497338"/>
                <a:gd name="connsiteY8" fmla="*/ 258444 h 393957"/>
                <a:gd name="connsiteX9" fmla="*/ 11170 w 497338"/>
                <a:gd name="connsiteY9" fmla="*/ 242455 h 393957"/>
                <a:gd name="connsiteX10" fmla="*/ 16634 w 497338"/>
                <a:gd name="connsiteY10" fmla="*/ 240759 h 393957"/>
                <a:gd name="connsiteX11" fmla="*/ 85360 w 497338"/>
                <a:gd name="connsiteY11" fmla="*/ 233831 h 393957"/>
                <a:gd name="connsiteX12" fmla="*/ 134289 w 497338"/>
                <a:gd name="connsiteY12" fmla="*/ 233831 h 393957"/>
                <a:gd name="connsiteX13" fmla="*/ 156880 w 497338"/>
                <a:gd name="connsiteY13" fmla="*/ 0 h 393957"/>
                <a:gd name="connsiteX0" fmla="*/ 156880 w 497338"/>
                <a:gd name="connsiteY0" fmla="*/ 0 h 448725"/>
                <a:gd name="connsiteX1" fmla="*/ 340458 w 497338"/>
                <a:gd name="connsiteY1" fmla="*/ 0 h 448725"/>
                <a:gd name="connsiteX2" fmla="*/ 363049 w 497338"/>
                <a:gd name="connsiteY2" fmla="*/ 233831 h 448725"/>
                <a:gd name="connsiteX3" fmla="*/ 413235 w 497338"/>
                <a:gd name="connsiteY3" fmla="*/ 233831 h 448725"/>
                <a:gd name="connsiteX4" fmla="*/ 481961 w 497338"/>
                <a:gd name="connsiteY4" fmla="*/ 240759 h 448725"/>
                <a:gd name="connsiteX5" fmla="*/ 485820 w 497338"/>
                <a:gd name="connsiteY5" fmla="*/ 241957 h 448725"/>
                <a:gd name="connsiteX6" fmla="*/ 497338 w 497338"/>
                <a:gd name="connsiteY6" fmla="*/ 258444 h 448725"/>
                <a:gd name="connsiteX7" fmla="*/ 248669 w 497338"/>
                <a:gd name="connsiteY7" fmla="*/ 448725 h 448725"/>
                <a:gd name="connsiteX8" fmla="*/ 0 w 497338"/>
                <a:gd name="connsiteY8" fmla="*/ 258444 h 448725"/>
                <a:gd name="connsiteX9" fmla="*/ 11170 w 497338"/>
                <a:gd name="connsiteY9" fmla="*/ 242455 h 448725"/>
                <a:gd name="connsiteX10" fmla="*/ 16634 w 497338"/>
                <a:gd name="connsiteY10" fmla="*/ 240759 h 448725"/>
                <a:gd name="connsiteX11" fmla="*/ 85360 w 497338"/>
                <a:gd name="connsiteY11" fmla="*/ 233831 h 448725"/>
                <a:gd name="connsiteX12" fmla="*/ 134289 w 497338"/>
                <a:gd name="connsiteY12" fmla="*/ 233831 h 448725"/>
                <a:gd name="connsiteX13" fmla="*/ 156880 w 497338"/>
                <a:gd name="connsiteY13" fmla="*/ 0 h 448725"/>
                <a:gd name="connsiteX0" fmla="*/ 156880 w 497338"/>
                <a:gd name="connsiteY0" fmla="*/ 0 h 355857"/>
                <a:gd name="connsiteX1" fmla="*/ 340458 w 497338"/>
                <a:gd name="connsiteY1" fmla="*/ 0 h 355857"/>
                <a:gd name="connsiteX2" fmla="*/ 363049 w 497338"/>
                <a:gd name="connsiteY2" fmla="*/ 233831 h 355857"/>
                <a:gd name="connsiteX3" fmla="*/ 413235 w 497338"/>
                <a:gd name="connsiteY3" fmla="*/ 233831 h 355857"/>
                <a:gd name="connsiteX4" fmla="*/ 481961 w 497338"/>
                <a:gd name="connsiteY4" fmla="*/ 240759 h 355857"/>
                <a:gd name="connsiteX5" fmla="*/ 485820 w 497338"/>
                <a:gd name="connsiteY5" fmla="*/ 241957 h 355857"/>
                <a:gd name="connsiteX6" fmla="*/ 497338 w 497338"/>
                <a:gd name="connsiteY6" fmla="*/ 258444 h 355857"/>
                <a:gd name="connsiteX7" fmla="*/ 253432 w 497338"/>
                <a:gd name="connsiteY7" fmla="*/ 355857 h 355857"/>
                <a:gd name="connsiteX8" fmla="*/ 0 w 497338"/>
                <a:gd name="connsiteY8" fmla="*/ 258444 h 355857"/>
                <a:gd name="connsiteX9" fmla="*/ 11170 w 497338"/>
                <a:gd name="connsiteY9" fmla="*/ 242455 h 355857"/>
                <a:gd name="connsiteX10" fmla="*/ 16634 w 497338"/>
                <a:gd name="connsiteY10" fmla="*/ 240759 h 355857"/>
                <a:gd name="connsiteX11" fmla="*/ 85360 w 497338"/>
                <a:gd name="connsiteY11" fmla="*/ 233831 h 355857"/>
                <a:gd name="connsiteX12" fmla="*/ 134289 w 497338"/>
                <a:gd name="connsiteY12" fmla="*/ 233831 h 355857"/>
                <a:gd name="connsiteX13" fmla="*/ 156880 w 497338"/>
                <a:gd name="connsiteY13" fmla="*/ 0 h 355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7338" h="355857">
                  <a:moveTo>
                    <a:pt x="156880" y="0"/>
                  </a:moveTo>
                  <a:lnTo>
                    <a:pt x="340458" y="0"/>
                  </a:lnTo>
                  <a:lnTo>
                    <a:pt x="363049" y="233831"/>
                  </a:lnTo>
                  <a:lnTo>
                    <a:pt x="413235" y="233831"/>
                  </a:lnTo>
                  <a:cubicBezTo>
                    <a:pt x="436777" y="233831"/>
                    <a:pt x="459762" y="236217"/>
                    <a:pt x="481961" y="240759"/>
                  </a:cubicBezTo>
                  <a:lnTo>
                    <a:pt x="485820" y="241957"/>
                  </a:lnTo>
                  <a:lnTo>
                    <a:pt x="497338" y="258444"/>
                  </a:lnTo>
                  <a:cubicBezTo>
                    <a:pt x="457813" y="283777"/>
                    <a:pt x="336322" y="355857"/>
                    <a:pt x="253432" y="355857"/>
                  </a:cubicBezTo>
                  <a:cubicBezTo>
                    <a:pt x="169683" y="352069"/>
                    <a:pt x="39583" y="283694"/>
                    <a:pt x="0" y="258444"/>
                  </a:cubicBezTo>
                  <a:lnTo>
                    <a:pt x="11170" y="242455"/>
                  </a:lnTo>
                  <a:lnTo>
                    <a:pt x="16634" y="240759"/>
                  </a:lnTo>
                  <a:cubicBezTo>
                    <a:pt x="38833" y="236217"/>
                    <a:pt x="61818" y="233831"/>
                    <a:pt x="85360" y="233831"/>
                  </a:cubicBezTo>
                  <a:lnTo>
                    <a:pt x="134289" y="233831"/>
                  </a:lnTo>
                  <a:lnTo>
                    <a:pt x="15688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311CA217-3FDC-46F7-BF16-4CDFF3CA8B3F}"/>
                </a:ext>
              </a:extLst>
            </p:cNvPr>
            <p:cNvGrpSpPr/>
            <p:nvPr/>
          </p:nvGrpSpPr>
          <p:grpSpPr>
            <a:xfrm>
              <a:off x="4408557" y="1431411"/>
              <a:ext cx="1086287" cy="1024894"/>
              <a:chOff x="2355996" y="880575"/>
              <a:chExt cx="1086287" cy="1024894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7937462F-878B-40FD-A300-73FD538AF734}"/>
                  </a:ext>
                </a:extLst>
              </p:cNvPr>
              <p:cNvGrpSpPr/>
              <p:nvPr/>
            </p:nvGrpSpPr>
            <p:grpSpPr>
              <a:xfrm>
                <a:off x="2355996" y="880575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8B7B924D-1210-432C-8CE7-3B7C746CAD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95" name="円/楕円 159">
                    <a:extLst>
                      <a:ext uri="{FF2B5EF4-FFF2-40B4-BE49-F238E27FC236}">
                        <a16:creationId xmlns:a16="http://schemas.microsoft.com/office/drawing/2014/main" id="{7E37B21D-EE58-4B74-B07D-7B0D3F73AF5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円/楕円 160">
                    <a:extLst>
                      <a:ext uri="{FF2B5EF4-FFF2-40B4-BE49-F238E27FC236}">
                        <a16:creationId xmlns:a16="http://schemas.microsoft.com/office/drawing/2014/main" id="{64EA628A-A9F8-49CF-80D6-408BD515EB6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B81077A6-A95E-4628-883E-002564D575B3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3" name="円/楕円 157">
                    <a:extLst>
                      <a:ext uri="{FF2B5EF4-FFF2-40B4-BE49-F238E27FC236}">
                        <a16:creationId xmlns:a16="http://schemas.microsoft.com/office/drawing/2014/main" id="{93129F28-0BE0-42AC-B26D-999DC387BAB5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" name="円/楕円 158">
                    <a:extLst>
                      <a:ext uri="{FF2B5EF4-FFF2-40B4-BE49-F238E27FC236}">
                        <a16:creationId xmlns:a16="http://schemas.microsoft.com/office/drawing/2014/main" id="{08483F9A-42DF-417D-8C02-B360FF90655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2" name="円/楕円 156">
                  <a:extLst>
                    <a:ext uri="{FF2B5EF4-FFF2-40B4-BE49-F238E27FC236}">
                      <a16:creationId xmlns:a16="http://schemas.microsoft.com/office/drawing/2014/main" id="{1A14EB50-1E30-4482-AE08-E23A4E68A9AE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7" name="円/楕円 27">
                <a:extLst>
                  <a:ext uri="{FF2B5EF4-FFF2-40B4-BE49-F238E27FC236}">
                    <a16:creationId xmlns:a16="http://schemas.microsoft.com/office/drawing/2014/main" id="{8DC00364-78F4-4143-A0BF-0B3101F53253}"/>
                  </a:ext>
                </a:extLst>
              </p:cNvPr>
              <p:cNvSpPr/>
              <p:nvPr/>
            </p:nvSpPr>
            <p:spPr>
              <a:xfrm>
                <a:off x="2793804" y="1781382"/>
                <a:ext cx="213788" cy="3788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正方形/長方形 67">
                <a:extLst>
                  <a:ext uri="{FF2B5EF4-FFF2-40B4-BE49-F238E27FC236}">
                    <a16:creationId xmlns:a16="http://schemas.microsoft.com/office/drawing/2014/main" id="{FBEB13C0-1F56-45FE-85DE-1BA36F9FAC90}"/>
                  </a:ext>
                </a:extLst>
              </p:cNvPr>
              <p:cNvSpPr/>
              <p:nvPr/>
            </p:nvSpPr>
            <p:spPr>
              <a:xfrm>
                <a:off x="2867091" y="1685158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1D1FEE62-DB70-4892-9259-A0DC428BFBEE}"/>
                  </a:ext>
                </a:extLst>
              </p:cNvPr>
              <p:cNvGrpSpPr/>
              <p:nvPr/>
            </p:nvGrpSpPr>
            <p:grpSpPr>
              <a:xfrm>
                <a:off x="2551722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83" name="二等辺三角形 82">
                  <a:extLst>
                    <a:ext uri="{FF2B5EF4-FFF2-40B4-BE49-F238E27FC236}">
                      <a16:creationId xmlns:a16="http://schemas.microsoft.com/office/drawing/2014/main" id="{409E3DB7-0D90-4051-89E5-21DAF34D1321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二等辺三角形 83">
                  <a:extLst>
                    <a:ext uri="{FF2B5EF4-FFF2-40B4-BE49-F238E27FC236}">
                      <a16:creationId xmlns:a16="http://schemas.microsoft.com/office/drawing/2014/main" id="{CAD53C93-A6FB-48CA-8584-8A6230F27354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5529629C-FB69-4BC6-A67E-A7E4E99A5917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86" name="円/楕円 148">
                    <a:extLst>
                      <a:ext uri="{FF2B5EF4-FFF2-40B4-BE49-F238E27FC236}">
                        <a16:creationId xmlns:a16="http://schemas.microsoft.com/office/drawing/2014/main" id="{383A37BF-9781-4FB9-B265-9F9DBBDFBE8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" name="円/楕円 149">
                    <a:extLst>
                      <a:ext uri="{FF2B5EF4-FFF2-40B4-BE49-F238E27FC236}">
                        <a16:creationId xmlns:a16="http://schemas.microsoft.com/office/drawing/2014/main" id="{55EC9DA7-0612-4200-B678-09469078DD9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" name="円/楕円 150">
                    <a:extLst>
                      <a:ext uri="{FF2B5EF4-FFF2-40B4-BE49-F238E27FC236}">
                        <a16:creationId xmlns:a16="http://schemas.microsoft.com/office/drawing/2014/main" id="{B4FD295A-A679-4344-A510-6B009C8334DA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" name="円/楕円 151">
                    <a:extLst>
                      <a:ext uri="{FF2B5EF4-FFF2-40B4-BE49-F238E27FC236}">
                        <a16:creationId xmlns:a16="http://schemas.microsoft.com/office/drawing/2014/main" id="{4091545A-F0C2-4B9B-B2D8-E7DF439ECA26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A055D484-3732-44D9-B25A-A775268CE0CE}"/>
                  </a:ext>
                </a:extLst>
              </p:cNvPr>
              <p:cNvGrpSpPr/>
              <p:nvPr/>
            </p:nvGrpSpPr>
            <p:grpSpPr>
              <a:xfrm>
                <a:off x="3024797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76" name="二等辺三角形 75">
                  <a:extLst>
                    <a:ext uri="{FF2B5EF4-FFF2-40B4-BE49-F238E27FC236}">
                      <a16:creationId xmlns:a16="http://schemas.microsoft.com/office/drawing/2014/main" id="{8989F7F1-243F-4A0D-A9CE-59C13643E7D7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二等辺三角形 76">
                  <a:extLst>
                    <a:ext uri="{FF2B5EF4-FFF2-40B4-BE49-F238E27FC236}">
                      <a16:creationId xmlns:a16="http://schemas.microsoft.com/office/drawing/2014/main" id="{F7B81002-9086-47C0-9FBE-BDBF9E433704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3AA40DAC-D012-4B7A-B29E-BAF330C72182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79" name="円/楕円 148">
                    <a:extLst>
                      <a:ext uri="{FF2B5EF4-FFF2-40B4-BE49-F238E27FC236}">
                        <a16:creationId xmlns:a16="http://schemas.microsoft.com/office/drawing/2014/main" id="{22C5EB73-CD51-4144-867B-3F82B69E9C4C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" name="円/楕円 149">
                    <a:extLst>
                      <a:ext uri="{FF2B5EF4-FFF2-40B4-BE49-F238E27FC236}">
                        <a16:creationId xmlns:a16="http://schemas.microsoft.com/office/drawing/2014/main" id="{A9E05E4E-F2EC-4F53-B66C-8BA7DE21ADD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" name="円/楕円 150">
                    <a:extLst>
                      <a:ext uri="{FF2B5EF4-FFF2-40B4-BE49-F238E27FC236}">
                        <a16:creationId xmlns:a16="http://schemas.microsoft.com/office/drawing/2014/main" id="{3146CBAF-7291-4BCD-8C99-EEE145314A99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" name="円/楕円 151">
                    <a:extLst>
                      <a:ext uri="{FF2B5EF4-FFF2-40B4-BE49-F238E27FC236}">
                        <a16:creationId xmlns:a16="http://schemas.microsoft.com/office/drawing/2014/main" id="{F88D90FB-7D45-4140-AE66-F972AF66CF63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2A469161-D666-4018-9E7A-8A50E8D02BC1}"/>
                </a:ext>
              </a:extLst>
            </p:cNvPr>
            <p:cNvSpPr/>
            <p:nvPr/>
          </p:nvSpPr>
          <p:spPr>
            <a:xfrm>
              <a:off x="4487695" y="1789359"/>
              <a:ext cx="946143" cy="682796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E6AAAC20-5A99-4DEB-B1C2-E97BDF408B96}"/>
                </a:ext>
              </a:extLst>
            </p:cNvPr>
            <p:cNvSpPr/>
            <p:nvPr/>
          </p:nvSpPr>
          <p:spPr>
            <a:xfrm>
              <a:off x="4968771" y="2024433"/>
              <a:ext cx="394896" cy="413337"/>
            </a:xfrm>
            <a:custGeom>
              <a:avLst/>
              <a:gdLst>
                <a:gd name="connsiteX0" fmla="*/ 302447 w 810039"/>
                <a:gd name="connsiteY0" fmla="*/ 373 h 871604"/>
                <a:gd name="connsiteX1" fmla="*/ 810039 w 810039"/>
                <a:gd name="connsiteY1" fmla="*/ 162510 h 871604"/>
                <a:gd name="connsiteX2" fmla="*/ 76252 w 810039"/>
                <a:gd name="connsiteY2" fmla="*/ 866340 h 871604"/>
                <a:gd name="connsiteX3" fmla="*/ 0 w 810039"/>
                <a:gd name="connsiteY3" fmla="*/ 871604 h 871604"/>
                <a:gd name="connsiteX4" fmla="*/ 0 w 810039"/>
                <a:gd name="connsiteY4" fmla="*/ 4054 h 871604"/>
                <a:gd name="connsiteX5" fmla="*/ 148420 w 810039"/>
                <a:gd name="connsiteY5" fmla="*/ 2673 h 871604"/>
                <a:gd name="connsiteX6" fmla="*/ 302447 w 810039"/>
                <a:gd name="connsiteY6" fmla="*/ 373 h 871604"/>
                <a:gd name="connsiteX0" fmla="*/ 302447 w 818231"/>
                <a:gd name="connsiteY0" fmla="*/ 663 h 871894"/>
                <a:gd name="connsiteX1" fmla="*/ 818231 w 818231"/>
                <a:gd name="connsiteY1" fmla="*/ 151319 h 871894"/>
                <a:gd name="connsiteX2" fmla="*/ 76252 w 818231"/>
                <a:gd name="connsiteY2" fmla="*/ 866630 h 871894"/>
                <a:gd name="connsiteX3" fmla="*/ 0 w 818231"/>
                <a:gd name="connsiteY3" fmla="*/ 871894 h 871894"/>
                <a:gd name="connsiteX4" fmla="*/ 0 w 818231"/>
                <a:gd name="connsiteY4" fmla="*/ 4344 h 871894"/>
                <a:gd name="connsiteX5" fmla="*/ 148420 w 818231"/>
                <a:gd name="connsiteY5" fmla="*/ 2963 h 871894"/>
                <a:gd name="connsiteX6" fmla="*/ 302447 w 818231"/>
                <a:gd name="connsiteY6" fmla="*/ 663 h 871894"/>
                <a:gd name="connsiteX0" fmla="*/ 305177 w 820961"/>
                <a:gd name="connsiteY0" fmla="*/ 663 h 906337"/>
                <a:gd name="connsiteX1" fmla="*/ 820961 w 820961"/>
                <a:gd name="connsiteY1" fmla="*/ 151319 h 906337"/>
                <a:gd name="connsiteX2" fmla="*/ 78982 w 820961"/>
                <a:gd name="connsiteY2" fmla="*/ 866630 h 906337"/>
                <a:gd name="connsiteX3" fmla="*/ 0 w 820961"/>
                <a:gd name="connsiteY3" fmla="*/ 906337 h 906337"/>
                <a:gd name="connsiteX4" fmla="*/ 2730 w 820961"/>
                <a:gd name="connsiteY4" fmla="*/ 4344 h 906337"/>
                <a:gd name="connsiteX5" fmla="*/ 151150 w 820961"/>
                <a:gd name="connsiteY5" fmla="*/ 2963 h 906337"/>
                <a:gd name="connsiteX6" fmla="*/ 305177 w 820961"/>
                <a:gd name="connsiteY6" fmla="*/ 663 h 906337"/>
                <a:gd name="connsiteX0" fmla="*/ 305177 w 827139"/>
                <a:gd name="connsiteY0" fmla="*/ 615 h 906984"/>
                <a:gd name="connsiteX1" fmla="*/ 820961 w 827139"/>
                <a:gd name="connsiteY1" fmla="*/ 151271 h 906984"/>
                <a:gd name="connsiteX2" fmla="*/ 0 w 827139"/>
                <a:gd name="connsiteY2" fmla="*/ 906289 h 906984"/>
                <a:gd name="connsiteX3" fmla="*/ 2730 w 827139"/>
                <a:gd name="connsiteY3" fmla="*/ 4296 h 906984"/>
                <a:gd name="connsiteX4" fmla="*/ 151150 w 827139"/>
                <a:gd name="connsiteY4" fmla="*/ 2915 h 906984"/>
                <a:gd name="connsiteX5" fmla="*/ 305177 w 827139"/>
                <a:gd name="connsiteY5" fmla="*/ 615 h 906984"/>
                <a:gd name="connsiteX0" fmla="*/ 305177 w 827139"/>
                <a:gd name="connsiteY0" fmla="*/ 615 h 906289"/>
                <a:gd name="connsiteX1" fmla="*/ 820961 w 827139"/>
                <a:gd name="connsiteY1" fmla="*/ 151271 h 906289"/>
                <a:gd name="connsiteX2" fmla="*/ 0 w 827139"/>
                <a:gd name="connsiteY2" fmla="*/ 906289 h 906289"/>
                <a:gd name="connsiteX3" fmla="*/ 2730 w 827139"/>
                <a:gd name="connsiteY3" fmla="*/ 4296 h 906289"/>
                <a:gd name="connsiteX4" fmla="*/ 151150 w 827139"/>
                <a:gd name="connsiteY4" fmla="*/ 2915 h 906289"/>
                <a:gd name="connsiteX5" fmla="*/ 305177 w 827139"/>
                <a:gd name="connsiteY5" fmla="*/ 615 h 906289"/>
                <a:gd name="connsiteX0" fmla="*/ 305177 w 827139"/>
                <a:gd name="connsiteY0" fmla="*/ 615 h 906289"/>
                <a:gd name="connsiteX1" fmla="*/ 820961 w 827139"/>
                <a:gd name="connsiteY1" fmla="*/ 151271 h 906289"/>
                <a:gd name="connsiteX2" fmla="*/ 0 w 827139"/>
                <a:gd name="connsiteY2" fmla="*/ 906289 h 906289"/>
                <a:gd name="connsiteX3" fmla="*/ 2730 w 827139"/>
                <a:gd name="connsiteY3" fmla="*/ 4296 h 906289"/>
                <a:gd name="connsiteX4" fmla="*/ 151150 w 827139"/>
                <a:gd name="connsiteY4" fmla="*/ 2915 h 906289"/>
                <a:gd name="connsiteX5" fmla="*/ 305177 w 827139"/>
                <a:gd name="connsiteY5" fmla="*/ 615 h 906289"/>
                <a:gd name="connsiteX0" fmla="*/ 305177 w 825027"/>
                <a:gd name="connsiteY0" fmla="*/ 403 h 906077"/>
                <a:gd name="connsiteX1" fmla="*/ 820961 w 825027"/>
                <a:gd name="connsiteY1" fmla="*/ 151059 h 906077"/>
                <a:gd name="connsiteX2" fmla="*/ 0 w 825027"/>
                <a:gd name="connsiteY2" fmla="*/ 906077 h 906077"/>
                <a:gd name="connsiteX3" fmla="*/ 2730 w 825027"/>
                <a:gd name="connsiteY3" fmla="*/ 4084 h 906077"/>
                <a:gd name="connsiteX4" fmla="*/ 151150 w 825027"/>
                <a:gd name="connsiteY4" fmla="*/ 2703 h 906077"/>
                <a:gd name="connsiteX5" fmla="*/ 305177 w 825027"/>
                <a:gd name="connsiteY5" fmla="*/ 403 h 906077"/>
                <a:gd name="connsiteX0" fmla="*/ 305177 w 833111"/>
                <a:gd name="connsiteY0" fmla="*/ 743 h 906417"/>
                <a:gd name="connsiteX1" fmla="*/ 829153 w 833111"/>
                <a:gd name="connsiteY1" fmla="*/ 139918 h 906417"/>
                <a:gd name="connsiteX2" fmla="*/ 0 w 833111"/>
                <a:gd name="connsiteY2" fmla="*/ 906417 h 906417"/>
                <a:gd name="connsiteX3" fmla="*/ 2730 w 833111"/>
                <a:gd name="connsiteY3" fmla="*/ 4424 h 906417"/>
                <a:gd name="connsiteX4" fmla="*/ 151150 w 833111"/>
                <a:gd name="connsiteY4" fmla="*/ 3043 h 906417"/>
                <a:gd name="connsiteX5" fmla="*/ 305177 w 833111"/>
                <a:gd name="connsiteY5" fmla="*/ 743 h 906417"/>
                <a:gd name="connsiteX0" fmla="*/ 305177 w 833111"/>
                <a:gd name="connsiteY0" fmla="*/ 743 h 906417"/>
                <a:gd name="connsiteX1" fmla="*/ 829153 w 833111"/>
                <a:gd name="connsiteY1" fmla="*/ 139918 h 906417"/>
                <a:gd name="connsiteX2" fmla="*/ 0 w 833111"/>
                <a:gd name="connsiteY2" fmla="*/ 906417 h 906417"/>
                <a:gd name="connsiteX3" fmla="*/ 2730 w 833111"/>
                <a:gd name="connsiteY3" fmla="*/ 111200 h 906417"/>
                <a:gd name="connsiteX4" fmla="*/ 151150 w 833111"/>
                <a:gd name="connsiteY4" fmla="*/ 3043 h 906417"/>
                <a:gd name="connsiteX5" fmla="*/ 305177 w 833111"/>
                <a:gd name="connsiteY5" fmla="*/ 743 h 906417"/>
                <a:gd name="connsiteX0" fmla="*/ 305177 w 833111"/>
                <a:gd name="connsiteY0" fmla="*/ 743 h 906417"/>
                <a:gd name="connsiteX1" fmla="*/ 829153 w 833111"/>
                <a:gd name="connsiteY1" fmla="*/ 139918 h 906417"/>
                <a:gd name="connsiteX2" fmla="*/ 0 w 833111"/>
                <a:gd name="connsiteY2" fmla="*/ 906417 h 906417"/>
                <a:gd name="connsiteX3" fmla="*/ 2730 w 833111"/>
                <a:gd name="connsiteY3" fmla="*/ 111200 h 906417"/>
                <a:gd name="connsiteX4" fmla="*/ 305177 w 833111"/>
                <a:gd name="connsiteY4" fmla="*/ 743 h 906417"/>
                <a:gd name="connsiteX0" fmla="*/ 310200 w 833176"/>
                <a:gd name="connsiteY0" fmla="*/ 32254 h 845711"/>
                <a:gd name="connsiteX1" fmla="*/ 829153 w 833176"/>
                <a:gd name="connsiteY1" fmla="*/ 79212 h 845711"/>
                <a:gd name="connsiteX2" fmla="*/ 0 w 833176"/>
                <a:gd name="connsiteY2" fmla="*/ 845711 h 845711"/>
                <a:gd name="connsiteX3" fmla="*/ 2730 w 833176"/>
                <a:gd name="connsiteY3" fmla="*/ 50494 h 845711"/>
                <a:gd name="connsiteX4" fmla="*/ 310200 w 833176"/>
                <a:gd name="connsiteY4" fmla="*/ 32254 h 845711"/>
                <a:gd name="connsiteX0" fmla="*/ 310200 w 833176"/>
                <a:gd name="connsiteY0" fmla="*/ 32254 h 845711"/>
                <a:gd name="connsiteX1" fmla="*/ 829153 w 833176"/>
                <a:gd name="connsiteY1" fmla="*/ 79212 h 845711"/>
                <a:gd name="connsiteX2" fmla="*/ 0 w 833176"/>
                <a:gd name="connsiteY2" fmla="*/ 845711 h 845711"/>
                <a:gd name="connsiteX3" fmla="*/ 2730 w 833176"/>
                <a:gd name="connsiteY3" fmla="*/ 118441 h 845711"/>
                <a:gd name="connsiteX4" fmla="*/ 310200 w 833176"/>
                <a:gd name="connsiteY4" fmla="*/ 32254 h 845711"/>
                <a:gd name="connsiteX0" fmla="*/ 325269 w 833385"/>
                <a:gd name="connsiteY0" fmla="*/ 76086 h 826448"/>
                <a:gd name="connsiteX1" fmla="*/ 829153 w 833385"/>
                <a:gd name="connsiteY1" fmla="*/ 59949 h 826448"/>
                <a:gd name="connsiteX2" fmla="*/ 0 w 833385"/>
                <a:gd name="connsiteY2" fmla="*/ 826448 h 826448"/>
                <a:gd name="connsiteX3" fmla="*/ 2730 w 833385"/>
                <a:gd name="connsiteY3" fmla="*/ 99178 h 826448"/>
                <a:gd name="connsiteX4" fmla="*/ 325269 w 833385"/>
                <a:gd name="connsiteY4" fmla="*/ 76086 h 826448"/>
                <a:gd name="connsiteX0" fmla="*/ 325269 w 833385"/>
                <a:gd name="connsiteY0" fmla="*/ 76086 h 826448"/>
                <a:gd name="connsiteX1" fmla="*/ 829153 w 833385"/>
                <a:gd name="connsiteY1" fmla="*/ 59949 h 826448"/>
                <a:gd name="connsiteX2" fmla="*/ 0 w 833385"/>
                <a:gd name="connsiteY2" fmla="*/ 826448 h 826448"/>
                <a:gd name="connsiteX3" fmla="*/ 2730 w 833385"/>
                <a:gd name="connsiteY3" fmla="*/ 55498 h 826448"/>
                <a:gd name="connsiteX4" fmla="*/ 325269 w 833385"/>
                <a:gd name="connsiteY4" fmla="*/ 76086 h 826448"/>
                <a:gd name="connsiteX0" fmla="*/ 325269 w 832619"/>
                <a:gd name="connsiteY0" fmla="*/ 79141 h 829503"/>
                <a:gd name="connsiteX1" fmla="*/ 829153 w 832619"/>
                <a:gd name="connsiteY1" fmla="*/ 63004 h 829503"/>
                <a:gd name="connsiteX2" fmla="*/ 0 w 832619"/>
                <a:gd name="connsiteY2" fmla="*/ 829503 h 829503"/>
                <a:gd name="connsiteX3" fmla="*/ 2730 w 832619"/>
                <a:gd name="connsiteY3" fmla="*/ 58553 h 829503"/>
                <a:gd name="connsiteX4" fmla="*/ 325269 w 832619"/>
                <a:gd name="connsiteY4" fmla="*/ 79141 h 829503"/>
                <a:gd name="connsiteX0" fmla="*/ 360432 w 833005"/>
                <a:gd name="connsiteY0" fmla="*/ 65047 h 834823"/>
                <a:gd name="connsiteX1" fmla="*/ 829153 w 833005"/>
                <a:gd name="connsiteY1" fmla="*/ 68324 h 834823"/>
                <a:gd name="connsiteX2" fmla="*/ 0 w 833005"/>
                <a:gd name="connsiteY2" fmla="*/ 834823 h 834823"/>
                <a:gd name="connsiteX3" fmla="*/ 2730 w 833005"/>
                <a:gd name="connsiteY3" fmla="*/ 63873 h 834823"/>
                <a:gd name="connsiteX4" fmla="*/ 360432 w 833005"/>
                <a:gd name="connsiteY4" fmla="*/ 65047 h 834823"/>
                <a:gd name="connsiteX0" fmla="*/ 380524 w 833267"/>
                <a:gd name="connsiteY0" fmla="*/ 51868 h 841058"/>
                <a:gd name="connsiteX1" fmla="*/ 829153 w 833267"/>
                <a:gd name="connsiteY1" fmla="*/ 74559 h 841058"/>
                <a:gd name="connsiteX2" fmla="*/ 0 w 833267"/>
                <a:gd name="connsiteY2" fmla="*/ 841058 h 841058"/>
                <a:gd name="connsiteX3" fmla="*/ 2730 w 833267"/>
                <a:gd name="connsiteY3" fmla="*/ 70108 h 841058"/>
                <a:gd name="connsiteX4" fmla="*/ 380524 w 833267"/>
                <a:gd name="connsiteY4" fmla="*/ 51868 h 841058"/>
                <a:gd name="connsiteX0" fmla="*/ 380524 w 833010"/>
                <a:gd name="connsiteY0" fmla="*/ 53270 h 842460"/>
                <a:gd name="connsiteX1" fmla="*/ 829153 w 833010"/>
                <a:gd name="connsiteY1" fmla="*/ 75961 h 842460"/>
                <a:gd name="connsiteX2" fmla="*/ 0 w 833010"/>
                <a:gd name="connsiteY2" fmla="*/ 842460 h 842460"/>
                <a:gd name="connsiteX3" fmla="*/ 2730 w 833010"/>
                <a:gd name="connsiteY3" fmla="*/ 71510 h 842460"/>
                <a:gd name="connsiteX4" fmla="*/ 380524 w 833010"/>
                <a:gd name="connsiteY4" fmla="*/ 53270 h 8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010" h="842460">
                  <a:moveTo>
                    <a:pt x="380524" y="53270"/>
                  </a:moveTo>
                  <a:cubicBezTo>
                    <a:pt x="590517" y="30772"/>
                    <a:pt x="869094" y="-66375"/>
                    <a:pt x="829153" y="75961"/>
                  </a:cubicBezTo>
                  <a:cubicBezTo>
                    <a:pt x="819246" y="249869"/>
                    <a:pt x="515907" y="795199"/>
                    <a:pt x="0" y="842460"/>
                  </a:cubicBezTo>
                  <a:lnTo>
                    <a:pt x="2730" y="71510"/>
                  </a:lnTo>
                  <a:cubicBezTo>
                    <a:pt x="110243" y="78373"/>
                    <a:pt x="170531" y="75768"/>
                    <a:pt x="380524" y="5327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月 291">
              <a:extLst>
                <a:ext uri="{FF2B5EF4-FFF2-40B4-BE49-F238E27FC236}">
                  <a16:creationId xmlns:a16="http://schemas.microsoft.com/office/drawing/2014/main" id="{9F311BB1-AEB9-4876-BF9B-15D8104AFE89}"/>
                </a:ext>
              </a:extLst>
            </p:cNvPr>
            <p:cNvSpPr/>
            <p:nvPr/>
          </p:nvSpPr>
          <p:spPr>
            <a:xfrm>
              <a:off x="4511872" y="1604625"/>
              <a:ext cx="104457" cy="846766"/>
            </a:xfrm>
            <a:prstGeom prst="moon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3" name="月 292">
              <a:extLst>
                <a:ext uri="{FF2B5EF4-FFF2-40B4-BE49-F238E27FC236}">
                  <a16:creationId xmlns:a16="http://schemas.microsoft.com/office/drawing/2014/main" id="{A65398A1-9D65-488F-855E-129E6CBDBF43}"/>
                </a:ext>
              </a:extLst>
            </p:cNvPr>
            <p:cNvSpPr/>
            <p:nvPr/>
          </p:nvSpPr>
          <p:spPr>
            <a:xfrm flipH="1">
              <a:off x="5287071" y="1604625"/>
              <a:ext cx="104457" cy="846766"/>
            </a:xfrm>
            <a:prstGeom prst="moon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6A387906-7C59-436B-A1E1-E7C1F5A492D9}"/>
                </a:ext>
              </a:extLst>
            </p:cNvPr>
            <p:cNvSpPr/>
            <p:nvPr/>
          </p:nvSpPr>
          <p:spPr>
            <a:xfrm>
              <a:off x="4446972" y="1290440"/>
              <a:ext cx="1028240" cy="651784"/>
            </a:xfrm>
            <a:custGeom>
              <a:avLst/>
              <a:gdLst>
                <a:gd name="connsiteX0" fmla="*/ 474085 w 1031382"/>
                <a:gd name="connsiteY0" fmla="*/ 0 h 594179"/>
                <a:gd name="connsiteX1" fmla="*/ 520965 w 1031382"/>
                <a:gd name="connsiteY1" fmla="*/ 3715 h 594179"/>
                <a:gd name="connsiteX2" fmla="*/ 557297 w 1031382"/>
                <a:gd name="connsiteY2" fmla="*/ 1 h 594179"/>
                <a:gd name="connsiteX3" fmla="*/ 796709 w 1031382"/>
                <a:gd name="connsiteY3" fmla="*/ 67334 h 594179"/>
                <a:gd name="connsiteX4" fmla="*/ 990269 w 1031382"/>
                <a:gd name="connsiteY4" fmla="*/ 594179 h 594179"/>
                <a:gd name="connsiteX5" fmla="*/ 990268 w 1031382"/>
                <a:gd name="connsiteY5" fmla="*/ 594179 h 594179"/>
                <a:gd name="connsiteX6" fmla="*/ 639436 w 1031382"/>
                <a:gd name="connsiteY6" fmla="*/ 339739 h 594179"/>
                <a:gd name="connsiteX7" fmla="*/ 515690 w 1031382"/>
                <a:gd name="connsiteY7" fmla="*/ 276595 h 594179"/>
                <a:gd name="connsiteX8" fmla="*/ 391946 w 1031382"/>
                <a:gd name="connsiteY8" fmla="*/ 339738 h 594179"/>
                <a:gd name="connsiteX9" fmla="*/ 41114 w 1031382"/>
                <a:gd name="connsiteY9" fmla="*/ 594178 h 594179"/>
                <a:gd name="connsiteX10" fmla="*/ 41113 w 1031382"/>
                <a:gd name="connsiteY10" fmla="*/ 594178 h 594179"/>
                <a:gd name="connsiteX11" fmla="*/ 234673 w 1031382"/>
                <a:gd name="connsiteY11" fmla="*/ 67333 h 594179"/>
                <a:gd name="connsiteX12" fmla="*/ 474085 w 1031382"/>
                <a:gd name="connsiteY12" fmla="*/ 0 h 59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31382" h="594179">
                  <a:moveTo>
                    <a:pt x="474085" y="0"/>
                  </a:moveTo>
                  <a:lnTo>
                    <a:pt x="520965" y="3715"/>
                  </a:lnTo>
                  <a:lnTo>
                    <a:pt x="557297" y="1"/>
                  </a:lnTo>
                  <a:cubicBezTo>
                    <a:pt x="636256" y="831"/>
                    <a:pt x="719396" y="22698"/>
                    <a:pt x="796709" y="67334"/>
                  </a:cubicBezTo>
                  <a:cubicBezTo>
                    <a:pt x="1002877" y="186366"/>
                    <a:pt x="1089537" y="422242"/>
                    <a:pt x="990269" y="594179"/>
                  </a:cubicBezTo>
                  <a:lnTo>
                    <a:pt x="990268" y="594179"/>
                  </a:lnTo>
                  <a:cubicBezTo>
                    <a:pt x="882758" y="497516"/>
                    <a:pt x="764842" y="412142"/>
                    <a:pt x="639436" y="339739"/>
                  </a:cubicBezTo>
                  <a:lnTo>
                    <a:pt x="515690" y="276595"/>
                  </a:lnTo>
                  <a:lnTo>
                    <a:pt x="391946" y="339738"/>
                  </a:lnTo>
                  <a:cubicBezTo>
                    <a:pt x="266540" y="412141"/>
                    <a:pt x="148624" y="497515"/>
                    <a:pt x="41114" y="594178"/>
                  </a:cubicBezTo>
                  <a:lnTo>
                    <a:pt x="41113" y="594178"/>
                  </a:lnTo>
                  <a:cubicBezTo>
                    <a:pt x="-58155" y="422241"/>
                    <a:pt x="28505" y="186365"/>
                    <a:pt x="234673" y="67333"/>
                  </a:cubicBezTo>
                  <a:cubicBezTo>
                    <a:pt x="311986" y="22697"/>
                    <a:pt x="395126" y="830"/>
                    <a:pt x="474085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5" name="月 294">
              <a:extLst>
                <a:ext uri="{FF2B5EF4-FFF2-40B4-BE49-F238E27FC236}">
                  <a16:creationId xmlns:a16="http://schemas.microsoft.com/office/drawing/2014/main" id="{12385550-BDB2-48CC-81DA-BF62DB67EB33}"/>
                </a:ext>
              </a:extLst>
            </p:cNvPr>
            <p:cNvSpPr/>
            <p:nvPr/>
          </p:nvSpPr>
          <p:spPr>
            <a:xfrm rot="5400000">
              <a:off x="4683796" y="1673757"/>
              <a:ext cx="59509" cy="22558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6" name="月 295">
              <a:extLst>
                <a:ext uri="{FF2B5EF4-FFF2-40B4-BE49-F238E27FC236}">
                  <a16:creationId xmlns:a16="http://schemas.microsoft.com/office/drawing/2014/main" id="{3E1AC1C1-9250-4B9B-85B0-65432F66B721}"/>
                </a:ext>
              </a:extLst>
            </p:cNvPr>
            <p:cNvSpPr/>
            <p:nvPr/>
          </p:nvSpPr>
          <p:spPr>
            <a:xfrm rot="5400000">
              <a:off x="5166549" y="1673759"/>
              <a:ext cx="59509" cy="22558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2362748A-811B-4551-8E45-F8551C14FF60}"/>
                </a:ext>
              </a:extLst>
            </p:cNvPr>
            <p:cNvSpPr/>
            <p:nvPr/>
          </p:nvSpPr>
          <p:spPr>
            <a:xfrm>
              <a:off x="4947039" y="2698405"/>
              <a:ext cx="45720" cy="4572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2" name="楕円 361">
              <a:extLst>
                <a:ext uri="{FF2B5EF4-FFF2-40B4-BE49-F238E27FC236}">
                  <a16:creationId xmlns:a16="http://schemas.microsoft.com/office/drawing/2014/main" id="{1C189BCB-6BA8-4B8C-B0D8-99D90B706AB3}"/>
                </a:ext>
              </a:extLst>
            </p:cNvPr>
            <p:cNvSpPr/>
            <p:nvPr/>
          </p:nvSpPr>
          <p:spPr>
            <a:xfrm>
              <a:off x="4947039" y="2929386"/>
              <a:ext cx="45720" cy="4572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3" name="楕円 362">
              <a:extLst>
                <a:ext uri="{FF2B5EF4-FFF2-40B4-BE49-F238E27FC236}">
                  <a16:creationId xmlns:a16="http://schemas.microsoft.com/office/drawing/2014/main" id="{C5ECE5E5-24B9-42E7-A1E9-3D4B1F9055F7}"/>
                </a:ext>
              </a:extLst>
            </p:cNvPr>
            <p:cNvSpPr/>
            <p:nvPr/>
          </p:nvSpPr>
          <p:spPr>
            <a:xfrm>
              <a:off x="4947039" y="3141317"/>
              <a:ext cx="45720" cy="4572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4" name="楕円 363">
              <a:extLst>
                <a:ext uri="{FF2B5EF4-FFF2-40B4-BE49-F238E27FC236}">
                  <a16:creationId xmlns:a16="http://schemas.microsoft.com/office/drawing/2014/main" id="{B6DACC40-0C3C-4CB0-ACC9-0F6B0DEB4D9F}"/>
                </a:ext>
              </a:extLst>
            </p:cNvPr>
            <p:cNvSpPr/>
            <p:nvPr/>
          </p:nvSpPr>
          <p:spPr>
            <a:xfrm>
              <a:off x="4947039" y="3346104"/>
              <a:ext cx="45720" cy="4572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F7027CD-D40B-48FE-A3C4-7C98DB6E9DD8}"/>
              </a:ext>
            </a:extLst>
          </p:cNvPr>
          <p:cNvGrpSpPr/>
          <p:nvPr/>
        </p:nvGrpSpPr>
        <p:grpSpPr>
          <a:xfrm>
            <a:off x="4349584" y="3886659"/>
            <a:ext cx="1229834" cy="2556937"/>
            <a:chOff x="4349584" y="3886659"/>
            <a:chExt cx="1229834" cy="2556937"/>
          </a:xfrm>
        </p:grpSpPr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C3D89FC4-3FB3-46D8-8FD9-27DA63CBD0B6}"/>
                </a:ext>
              </a:extLst>
            </p:cNvPr>
            <p:cNvGrpSpPr/>
            <p:nvPr/>
          </p:nvGrpSpPr>
          <p:grpSpPr>
            <a:xfrm flipH="1">
              <a:off x="5054413" y="5529158"/>
              <a:ext cx="418540" cy="913837"/>
              <a:chOff x="4456397" y="5529158"/>
              <a:chExt cx="418540" cy="913837"/>
            </a:xfrm>
          </p:grpSpPr>
          <p:sp>
            <p:nvSpPr>
              <p:cNvPr id="421" name="正方形/長方形 420">
                <a:extLst>
                  <a:ext uri="{FF2B5EF4-FFF2-40B4-BE49-F238E27FC236}">
                    <a16:creationId xmlns:a16="http://schemas.microsoft.com/office/drawing/2014/main" id="{A5D1ED97-0535-49DB-B773-CF97C7423B46}"/>
                  </a:ext>
                </a:extLst>
              </p:cNvPr>
              <p:cNvSpPr/>
              <p:nvPr/>
            </p:nvSpPr>
            <p:spPr>
              <a:xfrm>
                <a:off x="4460971" y="6171254"/>
                <a:ext cx="102860" cy="271741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2" name="四角形: 上の 2 つの角を丸める 421">
                <a:extLst>
                  <a:ext uri="{FF2B5EF4-FFF2-40B4-BE49-F238E27FC236}">
                    <a16:creationId xmlns:a16="http://schemas.microsoft.com/office/drawing/2014/main" id="{0DA0D0E3-2A48-4F3A-A049-6031EB9E5016}"/>
                  </a:ext>
                </a:extLst>
              </p:cNvPr>
              <p:cNvSpPr/>
              <p:nvPr/>
            </p:nvSpPr>
            <p:spPr>
              <a:xfrm rot="11700000">
                <a:off x="4456397" y="5529158"/>
                <a:ext cx="418540" cy="870734"/>
              </a:xfrm>
              <a:prstGeom prst="round2SameRect">
                <a:avLst>
                  <a:gd name="adj1" fmla="val 33893"/>
                  <a:gd name="adj2" fmla="val 37612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673EDDAC-9CBE-4E07-B1FD-EB760B3F536F}"/>
                </a:ext>
              </a:extLst>
            </p:cNvPr>
            <p:cNvGrpSpPr/>
            <p:nvPr/>
          </p:nvGrpSpPr>
          <p:grpSpPr>
            <a:xfrm>
              <a:off x="4456397" y="5529158"/>
              <a:ext cx="418540" cy="913837"/>
              <a:chOff x="4456397" y="5529158"/>
              <a:chExt cx="418540" cy="913837"/>
            </a:xfrm>
          </p:grpSpPr>
          <p:sp>
            <p:nvSpPr>
              <p:cNvPr id="419" name="正方形/長方形 418">
                <a:extLst>
                  <a:ext uri="{FF2B5EF4-FFF2-40B4-BE49-F238E27FC236}">
                    <a16:creationId xmlns:a16="http://schemas.microsoft.com/office/drawing/2014/main" id="{F2B1A35F-0784-4994-8284-0F17B328C85C}"/>
                  </a:ext>
                </a:extLst>
              </p:cNvPr>
              <p:cNvSpPr/>
              <p:nvPr/>
            </p:nvSpPr>
            <p:spPr>
              <a:xfrm>
                <a:off x="4460971" y="6171254"/>
                <a:ext cx="102860" cy="271741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A14D20AF-174D-442D-8F1A-1A748EA6E459}"/>
                  </a:ext>
                </a:extLst>
              </p:cNvPr>
              <p:cNvSpPr/>
              <p:nvPr/>
            </p:nvSpPr>
            <p:spPr>
              <a:xfrm rot="11700000">
                <a:off x="4456397" y="5529158"/>
                <a:ext cx="418540" cy="870734"/>
              </a:xfrm>
              <a:prstGeom prst="round2SameRect">
                <a:avLst>
                  <a:gd name="adj1" fmla="val 33893"/>
                  <a:gd name="adj2" fmla="val 37612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34C57F6D-A15C-4C56-9CEF-495B92B5636A}"/>
                </a:ext>
              </a:extLst>
            </p:cNvPr>
            <p:cNvSpPr/>
            <p:nvPr/>
          </p:nvSpPr>
          <p:spPr>
            <a:xfrm>
              <a:off x="4539366" y="5433068"/>
              <a:ext cx="850458" cy="1010528"/>
            </a:xfrm>
            <a:prstGeom prst="round2SameRect">
              <a:avLst>
                <a:gd name="adj1" fmla="val 27887"/>
                <a:gd name="adj2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EA7B2CC7-D288-4370-B4FF-E4AEBE04593C}"/>
                </a:ext>
              </a:extLst>
            </p:cNvPr>
            <p:cNvSpPr/>
            <p:nvPr/>
          </p:nvSpPr>
          <p:spPr>
            <a:xfrm>
              <a:off x="4710768" y="5199237"/>
              <a:ext cx="507652" cy="393957"/>
            </a:xfrm>
            <a:custGeom>
              <a:avLst/>
              <a:gdLst>
                <a:gd name="connsiteX0" fmla="*/ 162037 w 507652"/>
                <a:gd name="connsiteY0" fmla="*/ 0 h 393957"/>
                <a:gd name="connsiteX1" fmla="*/ 345615 w 507652"/>
                <a:gd name="connsiteY1" fmla="*/ 0 h 393957"/>
                <a:gd name="connsiteX2" fmla="*/ 368206 w 507652"/>
                <a:gd name="connsiteY2" fmla="*/ 233831 h 393957"/>
                <a:gd name="connsiteX3" fmla="*/ 418392 w 507652"/>
                <a:gd name="connsiteY3" fmla="*/ 233831 h 393957"/>
                <a:gd name="connsiteX4" fmla="*/ 487118 w 507652"/>
                <a:gd name="connsiteY4" fmla="*/ 240759 h 393957"/>
                <a:gd name="connsiteX5" fmla="*/ 490977 w 507652"/>
                <a:gd name="connsiteY5" fmla="*/ 241957 h 393957"/>
                <a:gd name="connsiteX6" fmla="*/ 502495 w 507652"/>
                <a:gd name="connsiteY6" fmla="*/ 258444 h 393957"/>
                <a:gd name="connsiteX7" fmla="*/ 507652 w 507652"/>
                <a:gd name="connsiteY7" fmla="*/ 281174 h 393957"/>
                <a:gd name="connsiteX8" fmla="*/ 253826 w 507652"/>
                <a:gd name="connsiteY8" fmla="*/ 393957 h 393957"/>
                <a:gd name="connsiteX9" fmla="*/ 0 w 507652"/>
                <a:gd name="connsiteY9" fmla="*/ 281174 h 393957"/>
                <a:gd name="connsiteX10" fmla="*/ 5157 w 507652"/>
                <a:gd name="connsiteY10" fmla="*/ 258444 h 393957"/>
                <a:gd name="connsiteX11" fmla="*/ 16327 w 507652"/>
                <a:gd name="connsiteY11" fmla="*/ 242455 h 393957"/>
                <a:gd name="connsiteX12" fmla="*/ 21791 w 507652"/>
                <a:gd name="connsiteY12" fmla="*/ 240759 h 393957"/>
                <a:gd name="connsiteX13" fmla="*/ 90517 w 507652"/>
                <a:gd name="connsiteY13" fmla="*/ 233831 h 393957"/>
                <a:gd name="connsiteX14" fmla="*/ 139446 w 507652"/>
                <a:gd name="connsiteY14" fmla="*/ 233831 h 393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07652" h="393957">
                  <a:moveTo>
                    <a:pt x="162037" y="0"/>
                  </a:moveTo>
                  <a:lnTo>
                    <a:pt x="345615" y="0"/>
                  </a:lnTo>
                  <a:lnTo>
                    <a:pt x="368206" y="233831"/>
                  </a:lnTo>
                  <a:lnTo>
                    <a:pt x="418392" y="233831"/>
                  </a:lnTo>
                  <a:cubicBezTo>
                    <a:pt x="441934" y="233831"/>
                    <a:pt x="464919" y="236217"/>
                    <a:pt x="487118" y="240759"/>
                  </a:cubicBezTo>
                  <a:lnTo>
                    <a:pt x="490977" y="241957"/>
                  </a:lnTo>
                  <a:lnTo>
                    <a:pt x="502495" y="258444"/>
                  </a:lnTo>
                  <a:cubicBezTo>
                    <a:pt x="505876" y="265786"/>
                    <a:pt x="507652" y="273388"/>
                    <a:pt x="507652" y="281174"/>
                  </a:cubicBezTo>
                  <a:cubicBezTo>
                    <a:pt x="507652" y="343462"/>
                    <a:pt x="394010" y="393957"/>
                    <a:pt x="253826" y="393957"/>
                  </a:cubicBezTo>
                  <a:cubicBezTo>
                    <a:pt x="113642" y="393957"/>
                    <a:pt x="0" y="343462"/>
                    <a:pt x="0" y="281174"/>
                  </a:cubicBezTo>
                  <a:cubicBezTo>
                    <a:pt x="0" y="273388"/>
                    <a:pt x="1776" y="265786"/>
                    <a:pt x="5157" y="258444"/>
                  </a:cubicBezTo>
                  <a:lnTo>
                    <a:pt x="16327" y="242455"/>
                  </a:lnTo>
                  <a:lnTo>
                    <a:pt x="21791" y="240759"/>
                  </a:lnTo>
                  <a:cubicBezTo>
                    <a:pt x="43990" y="236217"/>
                    <a:pt x="66975" y="233831"/>
                    <a:pt x="90517" y="233831"/>
                  </a:cubicBezTo>
                  <a:lnTo>
                    <a:pt x="139446" y="233831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71641E43-C739-4E9C-BE7E-D330B4407AEC}"/>
                </a:ext>
              </a:extLst>
            </p:cNvPr>
            <p:cNvGrpSpPr/>
            <p:nvPr/>
          </p:nvGrpSpPr>
          <p:grpSpPr>
            <a:xfrm>
              <a:off x="4349584" y="3886659"/>
              <a:ext cx="1229834" cy="1482976"/>
              <a:chOff x="2275365" y="3690863"/>
              <a:chExt cx="1229834" cy="1482976"/>
            </a:xfrm>
          </p:grpSpPr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BFE3DE37-EA90-485B-9B86-E5870DFF17F9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BFE09E2F-2EFF-4EB8-8550-6700B1AD936F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362013A6-6775-4B44-861F-9535AFF7FE8B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CFE7F9D6-B9CB-432E-BBDA-3AE19DEF39B0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3" name="円/楕円 125">
                  <a:extLst>
                    <a:ext uri="{FF2B5EF4-FFF2-40B4-BE49-F238E27FC236}">
                      <a16:creationId xmlns:a16="http://schemas.microsoft.com/office/drawing/2014/main" id="{402FC773-E084-47E5-AB93-E8BA1CF1157C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円/楕円 126">
                  <a:extLst>
                    <a:ext uri="{FF2B5EF4-FFF2-40B4-BE49-F238E27FC236}">
                      <a16:creationId xmlns:a16="http://schemas.microsoft.com/office/drawing/2014/main" id="{F78BA86D-AA74-4708-B3DC-49F73A14044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9AE4053E-91E7-4AEE-BC31-A98A413CA086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1" name="円/楕円 123">
                  <a:extLst>
                    <a:ext uri="{FF2B5EF4-FFF2-40B4-BE49-F238E27FC236}">
                      <a16:creationId xmlns:a16="http://schemas.microsoft.com/office/drawing/2014/main" id="{49D506C9-90EC-4478-89DC-406283AA7FC7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2" name="円/楕円 124">
                  <a:extLst>
                    <a:ext uri="{FF2B5EF4-FFF2-40B4-BE49-F238E27FC236}">
                      <a16:creationId xmlns:a16="http://schemas.microsoft.com/office/drawing/2014/main" id="{0EE37040-95AD-43BE-8970-4CF1B0D2E319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5" name="円/楕円 122">
                <a:extLst>
                  <a:ext uri="{FF2B5EF4-FFF2-40B4-BE49-F238E27FC236}">
                    <a16:creationId xmlns:a16="http://schemas.microsoft.com/office/drawing/2014/main" id="{C803A32B-8133-459E-B382-37D282FE247B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円/楕円 27">
                <a:extLst>
                  <a:ext uri="{FF2B5EF4-FFF2-40B4-BE49-F238E27FC236}">
                    <a16:creationId xmlns:a16="http://schemas.microsoft.com/office/drawing/2014/main" id="{A70B5803-C719-4B48-918F-461A8AEB9047}"/>
                  </a:ext>
                </a:extLst>
              </p:cNvPr>
              <p:cNvSpPr/>
              <p:nvPr/>
            </p:nvSpPr>
            <p:spPr>
              <a:xfrm>
                <a:off x="2771413" y="5022977"/>
                <a:ext cx="226794" cy="4019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円/楕円 27">
                <a:extLst>
                  <a:ext uri="{FF2B5EF4-FFF2-40B4-BE49-F238E27FC236}">
                    <a16:creationId xmlns:a16="http://schemas.microsoft.com/office/drawing/2014/main" id="{A6D9CCA9-5816-437F-801F-E47EEE9F0DF0}"/>
                  </a:ext>
                </a:extLst>
              </p:cNvPr>
              <p:cNvSpPr/>
              <p:nvPr/>
            </p:nvSpPr>
            <p:spPr>
              <a:xfrm rot="10800000">
                <a:off x="254992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円/楕円 27">
                <a:extLst>
                  <a:ext uri="{FF2B5EF4-FFF2-40B4-BE49-F238E27FC236}">
                    <a16:creationId xmlns:a16="http://schemas.microsoft.com/office/drawing/2014/main" id="{E11AB638-0A9F-4934-8D8A-37E62E030E04}"/>
                  </a:ext>
                </a:extLst>
              </p:cNvPr>
              <p:cNvSpPr/>
              <p:nvPr/>
            </p:nvSpPr>
            <p:spPr>
              <a:xfrm rot="10800000">
                <a:off x="296569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円/楕円 27">
                <a:extLst>
                  <a:ext uri="{FF2B5EF4-FFF2-40B4-BE49-F238E27FC236}">
                    <a16:creationId xmlns:a16="http://schemas.microsoft.com/office/drawing/2014/main" id="{B7CA5A55-4A96-4A27-9EAB-3B19C0F685F8}"/>
                  </a:ext>
                </a:extLst>
              </p:cNvPr>
              <p:cNvSpPr/>
              <p:nvPr/>
            </p:nvSpPr>
            <p:spPr>
              <a:xfrm rot="8100000">
                <a:off x="2611663" y="4911675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27">
                <a:extLst>
                  <a:ext uri="{FF2B5EF4-FFF2-40B4-BE49-F238E27FC236}">
                    <a16:creationId xmlns:a16="http://schemas.microsoft.com/office/drawing/2014/main" id="{571B3FB7-778B-4CFC-B48F-A838C3FECF9B}"/>
                  </a:ext>
                </a:extLst>
              </p:cNvPr>
              <p:cNvSpPr/>
              <p:nvPr/>
            </p:nvSpPr>
            <p:spPr>
              <a:xfrm rot="13500000" flipH="1">
                <a:off x="2987824" y="491167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B037D492-D72B-4D66-94B8-BFB3F801312C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9" name="円/楕円 27">
                  <a:extLst>
                    <a:ext uri="{FF2B5EF4-FFF2-40B4-BE49-F238E27FC236}">
                      <a16:creationId xmlns:a16="http://schemas.microsoft.com/office/drawing/2014/main" id="{539065FD-A2C4-4318-BB36-D4814438DF49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0" name="円/楕円 27">
                  <a:extLst>
                    <a:ext uri="{FF2B5EF4-FFF2-40B4-BE49-F238E27FC236}">
                      <a16:creationId xmlns:a16="http://schemas.microsoft.com/office/drawing/2014/main" id="{A1A2D930-6D8B-46B7-8678-A3339223BD58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6EC9E0B1-6545-42FC-A618-F5BA43D992B0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7" name="円/楕円 27">
                  <a:extLst>
                    <a:ext uri="{FF2B5EF4-FFF2-40B4-BE49-F238E27FC236}">
                      <a16:creationId xmlns:a16="http://schemas.microsoft.com/office/drawing/2014/main" id="{CB1CCF69-02BE-4F64-96AA-4A3627E5275A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7">
                  <a:extLst>
                    <a:ext uri="{FF2B5EF4-FFF2-40B4-BE49-F238E27FC236}">
                      <a16:creationId xmlns:a16="http://schemas.microsoft.com/office/drawing/2014/main" id="{BA0C2288-C186-4534-9336-194FBF421F80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3" name="円/楕円 64">
                <a:extLst>
                  <a:ext uri="{FF2B5EF4-FFF2-40B4-BE49-F238E27FC236}">
                    <a16:creationId xmlns:a16="http://schemas.microsoft.com/office/drawing/2014/main" id="{05D1AC75-A504-43E3-8E58-54A3761AA62A}"/>
                  </a:ext>
                </a:extLst>
              </p:cNvPr>
              <p:cNvSpPr/>
              <p:nvPr/>
            </p:nvSpPr>
            <p:spPr>
              <a:xfrm>
                <a:off x="2830643" y="4791969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DB2193D1-92E6-43F4-B9C9-96A734B64B24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EB1FA016-8B07-4624-9A41-E771034B9974}"/>
                  </a:ext>
                </a:extLst>
              </p:cNvPr>
              <p:cNvGrpSpPr/>
              <p:nvPr/>
            </p:nvGrpSpPr>
            <p:grpSpPr>
              <a:xfrm>
                <a:off x="2596210" y="4559802"/>
                <a:ext cx="587319" cy="130288"/>
                <a:chOff x="2596210" y="4559802"/>
                <a:chExt cx="587319" cy="130288"/>
              </a:xfrm>
            </p:grpSpPr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D1774B11-86EC-46E9-8168-A98B8EDED85F}"/>
                    </a:ext>
                  </a:extLst>
                </p:cNvPr>
                <p:cNvGrpSpPr/>
                <p:nvPr/>
              </p:nvGrpSpPr>
              <p:grpSpPr>
                <a:xfrm>
                  <a:off x="2596210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214" name="円/楕円 333">
                    <a:extLst>
                      <a:ext uri="{FF2B5EF4-FFF2-40B4-BE49-F238E27FC236}">
                        <a16:creationId xmlns:a16="http://schemas.microsoft.com/office/drawing/2014/main" id="{68FDC36F-CCBA-4A99-B642-1022A91382A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5" name="円/楕円 334">
                    <a:extLst>
                      <a:ext uri="{FF2B5EF4-FFF2-40B4-BE49-F238E27FC236}">
                        <a16:creationId xmlns:a16="http://schemas.microsoft.com/office/drawing/2014/main" id="{B9E59D3D-01A1-4E25-B2CA-C99C36BCBF6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6" name="円/楕円 335">
                    <a:extLst>
                      <a:ext uri="{FF2B5EF4-FFF2-40B4-BE49-F238E27FC236}">
                        <a16:creationId xmlns:a16="http://schemas.microsoft.com/office/drawing/2014/main" id="{E77F1B61-26E9-415D-B3DB-C9AEBBE51C8B}"/>
                      </a:ext>
                    </a:extLst>
                  </p:cNvPr>
                  <p:cNvSpPr/>
                  <p:nvPr/>
                </p:nvSpPr>
                <p:spPr>
                  <a:xfrm>
                    <a:off x="2924622" y="3718595"/>
                    <a:ext cx="82597" cy="15242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048077AF-A126-4966-9B2B-7DC91C4AB00B}"/>
                    </a:ext>
                  </a:extLst>
                </p:cNvPr>
                <p:cNvGrpSpPr/>
                <p:nvPr/>
              </p:nvGrpSpPr>
              <p:grpSpPr>
                <a:xfrm>
                  <a:off x="3030951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211" name="円/楕円 333">
                    <a:extLst>
                      <a:ext uri="{FF2B5EF4-FFF2-40B4-BE49-F238E27FC236}">
                        <a16:creationId xmlns:a16="http://schemas.microsoft.com/office/drawing/2014/main" id="{217CE456-479F-40BA-93D3-166993B1A0E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2" name="円/楕円 334">
                    <a:extLst>
                      <a:ext uri="{FF2B5EF4-FFF2-40B4-BE49-F238E27FC236}">
                        <a16:creationId xmlns:a16="http://schemas.microsoft.com/office/drawing/2014/main" id="{BD4636D3-0D19-4EBA-84BC-78C77EEC0294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3" name="円/楕円 335">
                    <a:extLst>
                      <a:ext uri="{FF2B5EF4-FFF2-40B4-BE49-F238E27FC236}">
                        <a16:creationId xmlns:a16="http://schemas.microsoft.com/office/drawing/2014/main" id="{C805D3A2-6754-4E34-946A-F4A0635A57FE}"/>
                      </a:ext>
                    </a:extLst>
                  </p:cNvPr>
                  <p:cNvSpPr/>
                  <p:nvPr/>
                </p:nvSpPr>
                <p:spPr>
                  <a:xfrm>
                    <a:off x="2924622" y="3718595"/>
                    <a:ext cx="82597" cy="15242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260000BB-0515-4A75-93B1-D817CA4633FA}"/>
                </a:ext>
              </a:extLst>
            </p:cNvPr>
            <p:cNvGrpSpPr/>
            <p:nvPr/>
          </p:nvGrpSpPr>
          <p:grpSpPr>
            <a:xfrm>
              <a:off x="4506308" y="4739959"/>
              <a:ext cx="930086" cy="662032"/>
              <a:chOff x="7463927" y="1789359"/>
              <a:chExt cx="946143" cy="682796"/>
            </a:xfrm>
          </p:grpSpPr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490DDB18-E5B4-4D04-965B-8AD90A976582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37CB6BEC-4FCD-4EAC-90FA-DBAF9B415C14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1F7D1736-38F4-42CB-8BF4-669AFCCDBFA6}"/>
                </a:ext>
              </a:extLst>
            </p:cNvPr>
            <p:cNvSpPr/>
            <p:nvPr/>
          </p:nvSpPr>
          <p:spPr>
            <a:xfrm>
              <a:off x="4704444" y="5439446"/>
              <a:ext cx="507652" cy="153748"/>
            </a:xfrm>
            <a:custGeom>
              <a:avLst/>
              <a:gdLst>
                <a:gd name="connsiteX0" fmla="*/ 481661 w 507652"/>
                <a:gd name="connsiteY0" fmla="*/ 0 h 153748"/>
                <a:gd name="connsiteX1" fmla="*/ 487118 w 507652"/>
                <a:gd name="connsiteY1" fmla="*/ 550 h 153748"/>
                <a:gd name="connsiteX2" fmla="*/ 490977 w 507652"/>
                <a:gd name="connsiteY2" fmla="*/ 1748 h 153748"/>
                <a:gd name="connsiteX3" fmla="*/ 502495 w 507652"/>
                <a:gd name="connsiteY3" fmla="*/ 18235 h 153748"/>
                <a:gd name="connsiteX4" fmla="*/ 507652 w 507652"/>
                <a:gd name="connsiteY4" fmla="*/ 40965 h 153748"/>
                <a:gd name="connsiteX5" fmla="*/ 253826 w 507652"/>
                <a:gd name="connsiteY5" fmla="*/ 153748 h 153748"/>
                <a:gd name="connsiteX6" fmla="*/ 0 w 507652"/>
                <a:gd name="connsiteY6" fmla="*/ 40965 h 153748"/>
                <a:gd name="connsiteX7" fmla="*/ 5157 w 507652"/>
                <a:gd name="connsiteY7" fmla="*/ 18235 h 153748"/>
                <a:gd name="connsiteX8" fmla="*/ 16327 w 507652"/>
                <a:gd name="connsiteY8" fmla="*/ 2246 h 153748"/>
                <a:gd name="connsiteX9" fmla="*/ 21791 w 507652"/>
                <a:gd name="connsiteY9" fmla="*/ 550 h 153748"/>
                <a:gd name="connsiteX10" fmla="*/ 26015 w 507652"/>
                <a:gd name="connsiteY10" fmla="*/ 124 h 153748"/>
                <a:gd name="connsiteX11" fmla="*/ 27231 w 507652"/>
                <a:gd name="connsiteY11" fmla="*/ 6391 h 153748"/>
                <a:gd name="connsiteX12" fmla="*/ 253826 w 507652"/>
                <a:gd name="connsiteY12" fmla="*/ 102330 h 153748"/>
                <a:gd name="connsiteX13" fmla="*/ 480421 w 507652"/>
                <a:gd name="connsiteY13" fmla="*/ 6391 h 15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7652" h="153748">
                  <a:moveTo>
                    <a:pt x="481661" y="0"/>
                  </a:moveTo>
                  <a:lnTo>
                    <a:pt x="487118" y="550"/>
                  </a:lnTo>
                  <a:lnTo>
                    <a:pt x="490977" y="1748"/>
                  </a:lnTo>
                  <a:lnTo>
                    <a:pt x="502495" y="18235"/>
                  </a:lnTo>
                  <a:cubicBezTo>
                    <a:pt x="505876" y="25577"/>
                    <a:pt x="507652" y="33179"/>
                    <a:pt x="507652" y="40965"/>
                  </a:cubicBezTo>
                  <a:cubicBezTo>
                    <a:pt x="507652" y="103253"/>
                    <a:pt x="394010" y="153748"/>
                    <a:pt x="253826" y="153748"/>
                  </a:cubicBezTo>
                  <a:cubicBezTo>
                    <a:pt x="113642" y="153748"/>
                    <a:pt x="0" y="103253"/>
                    <a:pt x="0" y="40965"/>
                  </a:cubicBezTo>
                  <a:cubicBezTo>
                    <a:pt x="0" y="33179"/>
                    <a:pt x="1776" y="25577"/>
                    <a:pt x="5157" y="18235"/>
                  </a:cubicBezTo>
                  <a:lnTo>
                    <a:pt x="16327" y="2246"/>
                  </a:lnTo>
                  <a:lnTo>
                    <a:pt x="21791" y="550"/>
                  </a:lnTo>
                  <a:lnTo>
                    <a:pt x="26015" y="124"/>
                  </a:lnTo>
                  <a:lnTo>
                    <a:pt x="27231" y="6391"/>
                  </a:lnTo>
                  <a:cubicBezTo>
                    <a:pt x="48799" y="61143"/>
                    <a:pt x="142054" y="102330"/>
                    <a:pt x="253826" y="102330"/>
                  </a:cubicBezTo>
                  <a:cubicBezTo>
                    <a:pt x="365599" y="102330"/>
                    <a:pt x="458854" y="61143"/>
                    <a:pt x="480421" y="6391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991737A6-24CF-4B8D-B063-5C14FDC4A3AD}"/>
              </a:ext>
            </a:extLst>
          </p:cNvPr>
          <p:cNvGrpSpPr/>
          <p:nvPr/>
        </p:nvGrpSpPr>
        <p:grpSpPr>
          <a:xfrm>
            <a:off x="1407759" y="1152475"/>
            <a:ext cx="1226348" cy="2379798"/>
            <a:chOff x="1407759" y="1152475"/>
            <a:chExt cx="1226348" cy="2379798"/>
          </a:xfrm>
        </p:grpSpPr>
        <p:sp>
          <p:nvSpPr>
            <p:cNvPr id="431" name="正方形/長方形 430">
              <a:extLst>
                <a:ext uri="{FF2B5EF4-FFF2-40B4-BE49-F238E27FC236}">
                  <a16:creationId xmlns:a16="http://schemas.microsoft.com/office/drawing/2014/main" id="{ABA2D69D-6F06-4570-B8DC-52AD8BAFEB67}"/>
                </a:ext>
              </a:extLst>
            </p:cNvPr>
            <p:cNvSpPr/>
            <p:nvPr/>
          </p:nvSpPr>
          <p:spPr>
            <a:xfrm flipH="1">
              <a:off x="2402210" y="3259931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A22C4998-3EC4-4BA0-A9A0-299CFE3FCF83}"/>
                </a:ext>
              </a:extLst>
            </p:cNvPr>
            <p:cNvSpPr/>
            <p:nvPr/>
          </p:nvSpPr>
          <p:spPr>
            <a:xfrm flipH="1">
              <a:off x="2402211" y="2614846"/>
              <a:ext cx="231896" cy="814153"/>
            </a:xfrm>
            <a:custGeom>
              <a:avLst/>
              <a:gdLst>
                <a:gd name="connsiteX0" fmla="*/ 123946 w 123946"/>
                <a:gd name="connsiteY0" fmla="*/ 0 h 675334"/>
                <a:gd name="connsiteX1" fmla="*/ 119538 w 123946"/>
                <a:gd name="connsiteY1" fmla="*/ 14202 h 675334"/>
                <a:gd name="connsiteX2" fmla="*/ 115097 w 123946"/>
                <a:gd name="connsiteY2" fmla="*/ 58252 h 675334"/>
                <a:gd name="connsiteX3" fmla="*/ 115097 w 123946"/>
                <a:gd name="connsiteY3" fmla="*/ 675334 h 675334"/>
                <a:gd name="connsiteX4" fmla="*/ 0 w 123946"/>
                <a:gd name="connsiteY4" fmla="*/ 675334 h 675334"/>
                <a:gd name="connsiteX5" fmla="*/ 0 w 123946"/>
                <a:gd name="connsiteY5" fmla="*/ 271355 h 675334"/>
                <a:gd name="connsiteX6" fmla="*/ 106403 w 123946"/>
                <a:gd name="connsiteY6" fmla="*/ 14474 h 675334"/>
                <a:gd name="connsiteX0" fmla="*/ 231896 w 231896"/>
                <a:gd name="connsiteY0" fmla="*/ 0 h 675334"/>
                <a:gd name="connsiteX1" fmla="*/ 227488 w 231896"/>
                <a:gd name="connsiteY1" fmla="*/ 14202 h 675334"/>
                <a:gd name="connsiteX2" fmla="*/ 223047 w 231896"/>
                <a:gd name="connsiteY2" fmla="*/ 58252 h 675334"/>
                <a:gd name="connsiteX3" fmla="*/ 223047 w 231896"/>
                <a:gd name="connsiteY3" fmla="*/ 675334 h 675334"/>
                <a:gd name="connsiteX4" fmla="*/ 0 w 231896"/>
                <a:gd name="connsiteY4" fmla="*/ 668984 h 675334"/>
                <a:gd name="connsiteX5" fmla="*/ 107950 w 231896"/>
                <a:gd name="connsiteY5" fmla="*/ 271355 h 675334"/>
                <a:gd name="connsiteX6" fmla="*/ 214353 w 231896"/>
                <a:gd name="connsiteY6" fmla="*/ 14474 h 675334"/>
                <a:gd name="connsiteX7" fmla="*/ 231896 w 231896"/>
                <a:gd name="connsiteY7" fmla="*/ 0 h 675334"/>
                <a:gd name="connsiteX0" fmla="*/ 231896 w 231896"/>
                <a:gd name="connsiteY0" fmla="*/ 0 h 675334"/>
                <a:gd name="connsiteX1" fmla="*/ 227488 w 231896"/>
                <a:gd name="connsiteY1" fmla="*/ 14202 h 675334"/>
                <a:gd name="connsiteX2" fmla="*/ 223047 w 231896"/>
                <a:gd name="connsiteY2" fmla="*/ 58252 h 675334"/>
                <a:gd name="connsiteX3" fmla="*/ 223047 w 231896"/>
                <a:gd name="connsiteY3" fmla="*/ 675334 h 675334"/>
                <a:gd name="connsiteX4" fmla="*/ 0 w 231896"/>
                <a:gd name="connsiteY4" fmla="*/ 668984 h 675334"/>
                <a:gd name="connsiteX5" fmla="*/ 107950 w 231896"/>
                <a:gd name="connsiteY5" fmla="*/ 271355 h 675334"/>
                <a:gd name="connsiteX6" fmla="*/ 214353 w 231896"/>
                <a:gd name="connsiteY6" fmla="*/ 14474 h 675334"/>
                <a:gd name="connsiteX7" fmla="*/ 231896 w 231896"/>
                <a:gd name="connsiteY7" fmla="*/ 0 h 67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1896" h="675334">
                  <a:moveTo>
                    <a:pt x="231896" y="0"/>
                  </a:moveTo>
                  <a:lnTo>
                    <a:pt x="227488" y="14202"/>
                  </a:lnTo>
                  <a:cubicBezTo>
                    <a:pt x="224576" y="28431"/>
                    <a:pt x="223047" y="43163"/>
                    <a:pt x="223047" y="58252"/>
                  </a:cubicBezTo>
                  <a:lnTo>
                    <a:pt x="223047" y="675334"/>
                  </a:lnTo>
                  <a:lnTo>
                    <a:pt x="0" y="668984"/>
                  </a:lnTo>
                  <a:cubicBezTo>
                    <a:pt x="73025" y="572424"/>
                    <a:pt x="107950" y="406015"/>
                    <a:pt x="107950" y="271355"/>
                  </a:cubicBezTo>
                  <a:cubicBezTo>
                    <a:pt x="107950" y="171037"/>
                    <a:pt x="148612" y="80216"/>
                    <a:pt x="214353" y="14474"/>
                  </a:cubicBezTo>
                  <a:lnTo>
                    <a:pt x="23189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5" name="正方形/長方形 334">
              <a:extLst>
                <a:ext uri="{FF2B5EF4-FFF2-40B4-BE49-F238E27FC236}">
                  <a16:creationId xmlns:a16="http://schemas.microsoft.com/office/drawing/2014/main" id="{C21847A4-0D68-4968-9EE2-E063D8000E3F}"/>
                </a:ext>
              </a:extLst>
            </p:cNvPr>
            <p:cNvSpPr/>
            <p:nvPr/>
          </p:nvSpPr>
          <p:spPr>
            <a:xfrm>
              <a:off x="1536796" y="3259931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1BBE5F87-8C65-4E5B-A240-48B5F8799068}"/>
                </a:ext>
              </a:extLst>
            </p:cNvPr>
            <p:cNvSpPr/>
            <p:nvPr/>
          </p:nvSpPr>
          <p:spPr>
            <a:xfrm>
              <a:off x="1407759" y="2614846"/>
              <a:ext cx="231896" cy="814153"/>
            </a:xfrm>
            <a:custGeom>
              <a:avLst/>
              <a:gdLst>
                <a:gd name="connsiteX0" fmla="*/ 123946 w 123946"/>
                <a:gd name="connsiteY0" fmla="*/ 0 h 675334"/>
                <a:gd name="connsiteX1" fmla="*/ 119538 w 123946"/>
                <a:gd name="connsiteY1" fmla="*/ 14202 h 675334"/>
                <a:gd name="connsiteX2" fmla="*/ 115097 w 123946"/>
                <a:gd name="connsiteY2" fmla="*/ 58252 h 675334"/>
                <a:gd name="connsiteX3" fmla="*/ 115097 w 123946"/>
                <a:gd name="connsiteY3" fmla="*/ 675334 h 675334"/>
                <a:gd name="connsiteX4" fmla="*/ 0 w 123946"/>
                <a:gd name="connsiteY4" fmla="*/ 675334 h 675334"/>
                <a:gd name="connsiteX5" fmla="*/ 0 w 123946"/>
                <a:gd name="connsiteY5" fmla="*/ 271355 h 675334"/>
                <a:gd name="connsiteX6" fmla="*/ 106403 w 123946"/>
                <a:gd name="connsiteY6" fmla="*/ 14474 h 675334"/>
                <a:gd name="connsiteX0" fmla="*/ 231896 w 231896"/>
                <a:gd name="connsiteY0" fmla="*/ 0 h 675334"/>
                <a:gd name="connsiteX1" fmla="*/ 227488 w 231896"/>
                <a:gd name="connsiteY1" fmla="*/ 14202 h 675334"/>
                <a:gd name="connsiteX2" fmla="*/ 223047 w 231896"/>
                <a:gd name="connsiteY2" fmla="*/ 58252 h 675334"/>
                <a:gd name="connsiteX3" fmla="*/ 223047 w 231896"/>
                <a:gd name="connsiteY3" fmla="*/ 675334 h 675334"/>
                <a:gd name="connsiteX4" fmla="*/ 0 w 231896"/>
                <a:gd name="connsiteY4" fmla="*/ 668984 h 675334"/>
                <a:gd name="connsiteX5" fmla="*/ 107950 w 231896"/>
                <a:gd name="connsiteY5" fmla="*/ 271355 h 675334"/>
                <a:gd name="connsiteX6" fmla="*/ 214353 w 231896"/>
                <a:gd name="connsiteY6" fmla="*/ 14474 h 675334"/>
                <a:gd name="connsiteX7" fmla="*/ 231896 w 231896"/>
                <a:gd name="connsiteY7" fmla="*/ 0 h 675334"/>
                <a:gd name="connsiteX0" fmla="*/ 231896 w 231896"/>
                <a:gd name="connsiteY0" fmla="*/ 0 h 675334"/>
                <a:gd name="connsiteX1" fmla="*/ 227488 w 231896"/>
                <a:gd name="connsiteY1" fmla="*/ 14202 h 675334"/>
                <a:gd name="connsiteX2" fmla="*/ 223047 w 231896"/>
                <a:gd name="connsiteY2" fmla="*/ 58252 h 675334"/>
                <a:gd name="connsiteX3" fmla="*/ 223047 w 231896"/>
                <a:gd name="connsiteY3" fmla="*/ 675334 h 675334"/>
                <a:gd name="connsiteX4" fmla="*/ 0 w 231896"/>
                <a:gd name="connsiteY4" fmla="*/ 668984 h 675334"/>
                <a:gd name="connsiteX5" fmla="*/ 107950 w 231896"/>
                <a:gd name="connsiteY5" fmla="*/ 271355 h 675334"/>
                <a:gd name="connsiteX6" fmla="*/ 214353 w 231896"/>
                <a:gd name="connsiteY6" fmla="*/ 14474 h 675334"/>
                <a:gd name="connsiteX7" fmla="*/ 231896 w 231896"/>
                <a:gd name="connsiteY7" fmla="*/ 0 h 67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1896" h="675334">
                  <a:moveTo>
                    <a:pt x="231896" y="0"/>
                  </a:moveTo>
                  <a:lnTo>
                    <a:pt x="227488" y="14202"/>
                  </a:lnTo>
                  <a:cubicBezTo>
                    <a:pt x="224576" y="28431"/>
                    <a:pt x="223047" y="43163"/>
                    <a:pt x="223047" y="58252"/>
                  </a:cubicBezTo>
                  <a:lnTo>
                    <a:pt x="223047" y="675334"/>
                  </a:lnTo>
                  <a:lnTo>
                    <a:pt x="0" y="668984"/>
                  </a:lnTo>
                  <a:cubicBezTo>
                    <a:pt x="73025" y="572424"/>
                    <a:pt x="107950" y="406015"/>
                    <a:pt x="107950" y="271355"/>
                  </a:cubicBezTo>
                  <a:cubicBezTo>
                    <a:pt x="107950" y="171037"/>
                    <a:pt x="148612" y="80216"/>
                    <a:pt x="214353" y="14474"/>
                  </a:cubicBezTo>
                  <a:lnTo>
                    <a:pt x="23189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84E38D9E-6AB8-4F4F-85D6-B827184F4141}"/>
                </a:ext>
              </a:extLst>
            </p:cNvPr>
            <p:cNvSpPr/>
            <p:nvPr/>
          </p:nvSpPr>
          <p:spPr>
            <a:xfrm>
              <a:off x="1597468" y="2521745"/>
              <a:ext cx="850458" cy="1010528"/>
            </a:xfrm>
            <a:prstGeom prst="round2SameRect">
              <a:avLst>
                <a:gd name="adj1" fmla="val 27887"/>
                <a:gd name="adj2" fmla="val 0"/>
              </a:avLst>
            </a:prstGeom>
            <a:solidFill>
              <a:srgbClr val="92D05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5204FA3C-052A-45E7-8B29-21D11153530B}"/>
                </a:ext>
              </a:extLst>
            </p:cNvPr>
            <p:cNvSpPr/>
            <p:nvPr/>
          </p:nvSpPr>
          <p:spPr>
            <a:xfrm>
              <a:off x="1768870" y="2287914"/>
              <a:ext cx="507652" cy="393957"/>
            </a:xfrm>
            <a:custGeom>
              <a:avLst/>
              <a:gdLst>
                <a:gd name="connsiteX0" fmla="*/ 162037 w 507652"/>
                <a:gd name="connsiteY0" fmla="*/ 0 h 393957"/>
                <a:gd name="connsiteX1" fmla="*/ 345615 w 507652"/>
                <a:gd name="connsiteY1" fmla="*/ 0 h 393957"/>
                <a:gd name="connsiteX2" fmla="*/ 368206 w 507652"/>
                <a:gd name="connsiteY2" fmla="*/ 233831 h 393957"/>
                <a:gd name="connsiteX3" fmla="*/ 418392 w 507652"/>
                <a:gd name="connsiteY3" fmla="*/ 233831 h 393957"/>
                <a:gd name="connsiteX4" fmla="*/ 487118 w 507652"/>
                <a:gd name="connsiteY4" fmla="*/ 240759 h 393957"/>
                <a:gd name="connsiteX5" fmla="*/ 490977 w 507652"/>
                <a:gd name="connsiteY5" fmla="*/ 241957 h 393957"/>
                <a:gd name="connsiteX6" fmla="*/ 502495 w 507652"/>
                <a:gd name="connsiteY6" fmla="*/ 258444 h 393957"/>
                <a:gd name="connsiteX7" fmla="*/ 507652 w 507652"/>
                <a:gd name="connsiteY7" fmla="*/ 281174 h 393957"/>
                <a:gd name="connsiteX8" fmla="*/ 253826 w 507652"/>
                <a:gd name="connsiteY8" fmla="*/ 393957 h 393957"/>
                <a:gd name="connsiteX9" fmla="*/ 0 w 507652"/>
                <a:gd name="connsiteY9" fmla="*/ 281174 h 393957"/>
                <a:gd name="connsiteX10" fmla="*/ 5157 w 507652"/>
                <a:gd name="connsiteY10" fmla="*/ 258444 h 393957"/>
                <a:gd name="connsiteX11" fmla="*/ 16327 w 507652"/>
                <a:gd name="connsiteY11" fmla="*/ 242455 h 393957"/>
                <a:gd name="connsiteX12" fmla="*/ 21791 w 507652"/>
                <a:gd name="connsiteY12" fmla="*/ 240759 h 393957"/>
                <a:gd name="connsiteX13" fmla="*/ 90517 w 507652"/>
                <a:gd name="connsiteY13" fmla="*/ 233831 h 393957"/>
                <a:gd name="connsiteX14" fmla="*/ 139446 w 507652"/>
                <a:gd name="connsiteY14" fmla="*/ 233831 h 393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07652" h="393957">
                  <a:moveTo>
                    <a:pt x="162037" y="0"/>
                  </a:moveTo>
                  <a:lnTo>
                    <a:pt x="345615" y="0"/>
                  </a:lnTo>
                  <a:lnTo>
                    <a:pt x="368206" y="233831"/>
                  </a:lnTo>
                  <a:lnTo>
                    <a:pt x="418392" y="233831"/>
                  </a:lnTo>
                  <a:cubicBezTo>
                    <a:pt x="441934" y="233831"/>
                    <a:pt x="464919" y="236217"/>
                    <a:pt x="487118" y="240759"/>
                  </a:cubicBezTo>
                  <a:lnTo>
                    <a:pt x="490977" y="241957"/>
                  </a:lnTo>
                  <a:lnTo>
                    <a:pt x="502495" y="258444"/>
                  </a:lnTo>
                  <a:cubicBezTo>
                    <a:pt x="505876" y="265786"/>
                    <a:pt x="507652" y="273388"/>
                    <a:pt x="507652" y="281174"/>
                  </a:cubicBezTo>
                  <a:cubicBezTo>
                    <a:pt x="507652" y="343462"/>
                    <a:pt x="394010" y="393957"/>
                    <a:pt x="253826" y="393957"/>
                  </a:cubicBezTo>
                  <a:cubicBezTo>
                    <a:pt x="113642" y="393957"/>
                    <a:pt x="0" y="343462"/>
                    <a:pt x="0" y="281174"/>
                  </a:cubicBezTo>
                  <a:cubicBezTo>
                    <a:pt x="0" y="273388"/>
                    <a:pt x="1776" y="265786"/>
                    <a:pt x="5157" y="258444"/>
                  </a:cubicBezTo>
                  <a:lnTo>
                    <a:pt x="16327" y="242455"/>
                  </a:lnTo>
                  <a:lnTo>
                    <a:pt x="21791" y="240759"/>
                  </a:lnTo>
                  <a:cubicBezTo>
                    <a:pt x="43990" y="236217"/>
                    <a:pt x="66975" y="233831"/>
                    <a:pt x="90517" y="233831"/>
                  </a:cubicBezTo>
                  <a:lnTo>
                    <a:pt x="139446" y="233831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" name="月 14">
              <a:extLst>
                <a:ext uri="{FF2B5EF4-FFF2-40B4-BE49-F238E27FC236}">
                  <a16:creationId xmlns:a16="http://schemas.microsoft.com/office/drawing/2014/main" id="{9920317E-100C-4097-B48B-D86434CB90C0}"/>
                </a:ext>
              </a:extLst>
            </p:cNvPr>
            <p:cNvSpPr/>
            <p:nvPr/>
          </p:nvSpPr>
          <p:spPr>
            <a:xfrm flipH="1">
              <a:off x="2396682" y="1929178"/>
              <a:ext cx="88900" cy="52221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" name="月 15">
              <a:extLst>
                <a:ext uri="{FF2B5EF4-FFF2-40B4-BE49-F238E27FC236}">
                  <a16:creationId xmlns:a16="http://schemas.microsoft.com/office/drawing/2014/main" id="{5913C914-F828-44CE-A1E0-0D723C50D319}"/>
                </a:ext>
              </a:extLst>
            </p:cNvPr>
            <p:cNvSpPr/>
            <p:nvPr/>
          </p:nvSpPr>
          <p:spPr>
            <a:xfrm>
              <a:off x="1582871" y="1929178"/>
              <a:ext cx="88900" cy="52221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609B232-9E77-41D5-9B22-845D40CB4B1B}"/>
                </a:ext>
              </a:extLst>
            </p:cNvPr>
            <p:cNvSpPr/>
            <p:nvPr/>
          </p:nvSpPr>
          <p:spPr>
            <a:xfrm>
              <a:off x="1469680" y="1152475"/>
              <a:ext cx="1117919" cy="980595"/>
            </a:xfrm>
            <a:custGeom>
              <a:avLst/>
              <a:gdLst>
                <a:gd name="connsiteX0" fmla="*/ 564194 w 1117919"/>
                <a:gd name="connsiteY0" fmla="*/ 0 h 980595"/>
                <a:gd name="connsiteX1" fmla="*/ 875248 w 1117919"/>
                <a:gd name="connsiteY1" fmla="*/ 128843 h 980595"/>
                <a:gd name="connsiteX2" fmla="*/ 906088 w 1117919"/>
                <a:gd name="connsiteY2" fmla="*/ 166221 h 980595"/>
                <a:gd name="connsiteX3" fmla="*/ 923972 w 1117919"/>
                <a:gd name="connsiteY3" fmla="*/ 175929 h 980595"/>
                <a:gd name="connsiteX4" fmla="*/ 1117919 w 1117919"/>
                <a:gd name="connsiteY4" fmla="*/ 540698 h 980595"/>
                <a:gd name="connsiteX5" fmla="*/ 678022 w 1117919"/>
                <a:gd name="connsiteY5" fmla="*/ 980595 h 980595"/>
                <a:gd name="connsiteX6" fmla="*/ 589368 w 1117919"/>
                <a:gd name="connsiteY6" fmla="*/ 971658 h 980595"/>
                <a:gd name="connsiteX7" fmla="*/ 558960 w 1117919"/>
                <a:gd name="connsiteY7" fmla="*/ 962219 h 980595"/>
                <a:gd name="connsiteX8" fmla="*/ 528552 w 1117919"/>
                <a:gd name="connsiteY8" fmla="*/ 971658 h 980595"/>
                <a:gd name="connsiteX9" fmla="*/ 439897 w 1117919"/>
                <a:gd name="connsiteY9" fmla="*/ 980595 h 980595"/>
                <a:gd name="connsiteX10" fmla="*/ 0 w 1117919"/>
                <a:gd name="connsiteY10" fmla="*/ 540698 h 980595"/>
                <a:gd name="connsiteX11" fmla="*/ 193947 w 1117919"/>
                <a:gd name="connsiteY11" fmla="*/ 175929 h 980595"/>
                <a:gd name="connsiteX12" fmla="*/ 230791 w 1117919"/>
                <a:gd name="connsiteY12" fmla="*/ 155930 h 980595"/>
                <a:gd name="connsiteX13" fmla="*/ 253140 w 1117919"/>
                <a:gd name="connsiteY13" fmla="*/ 128843 h 980595"/>
                <a:gd name="connsiteX14" fmla="*/ 564194 w 1117919"/>
                <a:gd name="connsiteY14" fmla="*/ 0 h 980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17919" h="980595">
                  <a:moveTo>
                    <a:pt x="564194" y="0"/>
                  </a:moveTo>
                  <a:cubicBezTo>
                    <a:pt x="685668" y="0"/>
                    <a:pt x="795642" y="49237"/>
                    <a:pt x="875248" y="128843"/>
                  </a:cubicBezTo>
                  <a:lnTo>
                    <a:pt x="906088" y="166221"/>
                  </a:lnTo>
                  <a:lnTo>
                    <a:pt x="923972" y="175929"/>
                  </a:lnTo>
                  <a:cubicBezTo>
                    <a:pt x="1040986" y="254981"/>
                    <a:pt x="1117919" y="388856"/>
                    <a:pt x="1117919" y="540698"/>
                  </a:cubicBezTo>
                  <a:cubicBezTo>
                    <a:pt x="1117919" y="783646"/>
                    <a:pt x="920970" y="980595"/>
                    <a:pt x="678022" y="980595"/>
                  </a:cubicBezTo>
                  <a:cubicBezTo>
                    <a:pt x="647654" y="980595"/>
                    <a:pt x="618004" y="977518"/>
                    <a:pt x="589368" y="971658"/>
                  </a:cubicBezTo>
                  <a:lnTo>
                    <a:pt x="558960" y="962219"/>
                  </a:lnTo>
                  <a:lnTo>
                    <a:pt x="528552" y="971658"/>
                  </a:lnTo>
                  <a:cubicBezTo>
                    <a:pt x="499915" y="977518"/>
                    <a:pt x="470266" y="980595"/>
                    <a:pt x="439897" y="980595"/>
                  </a:cubicBezTo>
                  <a:cubicBezTo>
                    <a:pt x="196949" y="980595"/>
                    <a:pt x="0" y="783646"/>
                    <a:pt x="0" y="540698"/>
                  </a:cubicBezTo>
                  <a:cubicBezTo>
                    <a:pt x="0" y="388856"/>
                    <a:pt x="76933" y="254981"/>
                    <a:pt x="193947" y="175929"/>
                  </a:cubicBezTo>
                  <a:lnTo>
                    <a:pt x="230791" y="155930"/>
                  </a:lnTo>
                  <a:lnTo>
                    <a:pt x="253140" y="128843"/>
                  </a:lnTo>
                  <a:cubicBezTo>
                    <a:pt x="332746" y="49237"/>
                    <a:pt x="442720" y="0"/>
                    <a:pt x="564194" y="0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2E186F56-D8E4-4312-8490-9EC9C3205EDC}"/>
                </a:ext>
              </a:extLst>
            </p:cNvPr>
            <p:cNvGrpSpPr/>
            <p:nvPr/>
          </p:nvGrpSpPr>
          <p:grpSpPr>
            <a:xfrm>
              <a:off x="1461845" y="1324951"/>
              <a:ext cx="1138490" cy="1074143"/>
              <a:chOff x="4049500" y="3943264"/>
              <a:chExt cx="834570" cy="787400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AF34E0A6-54E0-4F60-80E5-0B6136124690}"/>
                  </a:ext>
                </a:extLst>
              </p:cNvPr>
              <p:cNvGrpSpPr/>
              <p:nvPr/>
            </p:nvGrpSpPr>
            <p:grpSpPr>
              <a:xfrm>
                <a:off x="4049500" y="3943264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E0A9D4E6-6F26-4D4D-BA80-AA1905B3FDDA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3" name="円/楕円 177">
                    <a:extLst>
                      <a:ext uri="{FF2B5EF4-FFF2-40B4-BE49-F238E27FC236}">
                        <a16:creationId xmlns:a16="http://schemas.microsoft.com/office/drawing/2014/main" id="{E3D30D9A-8313-4264-8299-4E7FE878F41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" name="円/楕円 178">
                    <a:extLst>
                      <a:ext uri="{FF2B5EF4-FFF2-40B4-BE49-F238E27FC236}">
                        <a16:creationId xmlns:a16="http://schemas.microsoft.com/office/drawing/2014/main" id="{A262A915-A1F8-4978-9425-58D86B3BACF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59CC2619-CDC0-462C-8431-22E5ABCB0B2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1" name="円/楕円 175">
                    <a:extLst>
                      <a:ext uri="{FF2B5EF4-FFF2-40B4-BE49-F238E27FC236}">
                        <a16:creationId xmlns:a16="http://schemas.microsoft.com/office/drawing/2014/main" id="{28818498-881C-49B9-96AC-D2CBD7F00FB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" name="円/楕円 176">
                    <a:extLst>
                      <a:ext uri="{FF2B5EF4-FFF2-40B4-BE49-F238E27FC236}">
                        <a16:creationId xmlns:a16="http://schemas.microsoft.com/office/drawing/2014/main" id="{6951489F-2F59-45C6-B9CB-EB445424406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" name="円/楕円 174">
                  <a:extLst>
                    <a:ext uri="{FF2B5EF4-FFF2-40B4-BE49-F238E27FC236}">
                      <a16:creationId xmlns:a16="http://schemas.microsoft.com/office/drawing/2014/main" id="{886DA41B-5C01-4B4F-8061-1636B88CF520}"/>
                    </a:ext>
                  </a:extLst>
                </p:cNvPr>
                <p:cNvSpPr/>
                <p:nvPr/>
              </p:nvSpPr>
              <p:spPr>
                <a:xfrm>
                  <a:off x="2889403" y="2017486"/>
                  <a:ext cx="955820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2" name="円/楕円 127">
                <a:extLst>
                  <a:ext uri="{FF2B5EF4-FFF2-40B4-BE49-F238E27FC236}">
                    <a16:creationId xmlns:a16="http://schemas.microsoft.com/office/drawing/2014/main" id="{0F5537C7-96DB-4CE8-82CB-0D720AB92E1C}"/>
                  </a:ext>
                </a:extLst>
              </p:cNvPr>
              <p:cNvSpPr/>
              <p:nvPr/>
            </p:nvSpPr>
            <p:spPr>
              <a:xfrm>
                <a:off x="4221414" y="42501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円/楕円 27">
                <a:extLst>
                  <a:ext uri="{FF2B5EF4-FFF2-40B4-BE49-F238E27FC236}">
                    <a16:creationId xmlns:a16="http://schemas.microsoft.com/office/drawing/2014/main" id="{88B08243-7877-489A-B47D-EB58EDB02A99}"/>
                  </a:ext>
                </a:extLst>
              </p:cNvPr>
              <p:cNvSpPr/>
              <p:nvPr/>
            </p:nvSpPr>
            <p:spPr>
              <a:xfrm>
                <a:off x="4376923" y="462140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円/楕円 27">
                <a:extLst>
                  <a:ext uri="{FF2B5EF4-FFF2-40B4-BE49-F238E27FC236}">
                    <a16:creationId xmlns:a16="http://schemas.microsoft.com/office/drawing/2014/main" id="{35A621A6-A523-43F4-A4E2-0A159E1E2F49}"/>
                  </a:ext>
                </a:extLst>
              </p:cNvPr>
              <p:cNvSpPr/>
              <p:nvPr/>
            </p:nvSpPr>
            <p:spPr>
              <a:xfrm rot="10800000">
                <a:off x="4183090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円/楕円 27">
                <a:extLst>
                  <a:ext uri="{FF2B5EF4-FFF2-40B4-BE49-F238E27FC236}">
                    <a16:creationId xmlns:a16="http://schemas.microsoft.com/office/drawing/2014/main" id="{3BB449C6-C95D-4E99-84AC-7146AC15B8F1}"/>
                  </a:ext>
                </a:extLst>
              </p:cNvPr>
              <p:cNvSpPr/>
              <p:nvPr/>
            </p:nvSpPr>
            <p:spPr>
              <a:xfrm rot="10800000">
                <a:off x="4589490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円/楕円 127">
                <a:extLst>
                  <a:ext uri="{FF2B5EF4-FFF2-40B4-BE49-F238E27FC236}">
                    <a16:creationId xmlns:a16="http://schemas.microsoft.com/office/drawing/2014/main" id="{9BA1FDFB-C223-41BF-81D7-64BF4B11B61B}"/>
                  </a:ext>
                </a:extLst>
              </p:cNvPr>
              <p:cNvSpPr/>
              <p:nvPr/>
            </p:nvSpPr>
            <p:spPr>
              <a:xfrm>
                <a:off x="4619592" y="42501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正方形/長方形 67">
                <a:extLst>
                  <a:ext uri="{FF2B5EF4-FFF2-40B4-BE49-F238E27FC236}">
                    <a16:creationId xmlns:a16="http://schemas.microsoft.com/office/drawing/2014/main" id="{699BEC4C-7BE9-4EA8-A77F-61F7CFB7F9E8}"/>
                  </a:ext>
                </a:extLst>
              </p:cNvPr>
              <p:cNvSpPr/>
              <p:nvPr/>
            </p:nvSpPr>
            <p:spPr>
              <a:xfrm>
                <a:off x="4437514" y="454235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1E9F6C77-C410-4AC6-B860-390E5B949857}"/>
                </a:ext>
              </a:extLst>
            </p:cNvPr>
            <p:cNvSpPr/>
            <p:nvPr/>
          </p:nvSpPr>
          <p:spPr>
            <a:xfrm>
              <a:off x="1736641" y="180095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CCA3DC3C-01C2-41AA-8B2A-744323944E60}"/>
                </a:ext>
              </a:extLst>
            </p:cNvPr>
            <p:cNvSpPr/>
            <p:nvPr/>
          </p:nvSpPr>
          <p:spPr>
            <a:xfrm>
              <a:off x="2277184" y="180095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9BEC4438-993C-4D51-A758-2829D5D5E193}"/>
                </a:ext>
              </a:extLst>
            </p:cNvPr>
            <p:cNvSpPr/>
            <p:nvPr/>
          </p:nvSpPr>
          <p:spPr>
            <a:xfrm>
              <a:off x="1560104" y="1764158"/>
              <a:ext cx="946143" cy="682796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ED37F96B-F216-4965-B64F-D3AD86AA7C5D}"/>
                </a:ext>
              </a:extLst>
            </p:cNvPr>
            <p:cNvSpPr/>
            <p:nvPr/>
          </p:nvSpPr>
          <p:spPr>
            <a:xfrm>
              <a:off x="2041180" y="1999232"/>
              <a:ext cx="394896" cy="413337"/>
            </a:xfrm>
            <a:custGeom>
              <a:avLst/>
              <a:gdLst>
                <a:gd name="connsiteX0" fmla="*/ 302447 w 810039"/>
                <a:gd name="connsiteY0" fmla="*/ 373 h 871604"/>
                <a:gd name="connsiteX1" fmla="*/ 810039 w 810039"/>
                <a:gd name="connsiteY1" fmla="*/ 162510 h 871604"/>
                <a:gd name="connsiteX2" fmla="*/ 76252 w 810039"/>
                <a:gd name="connsiteY2" fmla="*/ 866340 h 871604"/>
                <a:gd name="connsiteX3" fmla="*/ 0 w 810039"/>
                <a:gd name="connsiteY3" fmla="*/ 871604 h 871604"/>
                <a:gd name="connsiteX4" fmla="*/ 0 w 810039"/>
                <a:gd name="connsiteY4" fmla="*/ 4054 h 871604"/>
                <a:gd name="connsiteX5" fmla="*/ 148420 w 810039"/>
                <a:gd name="connsiteY5" fmla="*/ 2673 h 871604"/>
                <a:gd name="connsiteX6" fmla="*/ 302447 w 810039"/>
                <a:gd name="connsiteY6" fmla="*/ 373 h 871604"/>
                <a:gd name="connsiteX0" fmla="*/ 302447 w 818231"/>
                <a:gd name="connsiteY0" fmla="*/ 663 h 871894"/>
                <a:gd name="connsiteX1" fmla="*/ 818231 w 818231"/>
                <a:gd name="connsiteY1" fmla="*/ 151319 h 871894"/>
                <a:gd name="connsiteX2" fmla="*/ 76252 w 818231"/>
                <a:gd name="connsiteY2" fmla="*/ 866630 h 871894"/>
                <a:gd name="connsiteX3" fmla="*/ 0 w 818231"/>
                <a:gd name="connsiteY3" fmla="*/ 871894 h 871894"/>
                <a:gd name="connsiteX4" fmla="*/ 0 w 818231"/>
                <a:gd name="connsiteY4" fmla="*/ 4344 h 871894"/>
                <a:gd name="connsiteX5" fmla="*/ 148420 w 818231"/>
                <a:gd name="connsiteY5" fmla="*/ 2963 h 871894"/>
                <a:gd name="connsiteX6" fmla="*/ 302447 w 818231"/>
                <a:gd name="connsiteY6" fmla="*/ 663 h 871894"/>
                <a:gd name="connsiteX0" fmla="*/ 305177 w 820961"/>
                <a:gd name="connsiteY0" fmla="*/ 663 h 906337"/>
                <a:gd name="connsiteX1" fmla="*/ 820961 w 820961"/>
                <a:gd name="connsiteY1" fmla="*/ 151319 h 906337"/>
                <a:gd name="connsiteX2" fmla="*/ 78982 w 820961"/>
                <a:gd name="connsiteY2" fmla="*/ 866630 h 906337"/>
                <a:gd name="connsiteX3" fmla="*/ 0 w 820961"/>
                <a:gd name="connsiteY3" fmla="*/ 906337 h 906337"/>
                <a:gd name="connsiteX4" fmla="*/ 2730 w 820961"/>
                <a:gd name="connsiteY4" fmla="*/ 4344 h 906337"/>
                <a:gd name="connsiteX5" fmla="*/ 151150 w 820961"/>
                <a:gd name="connsiteY5" fmla="*/ 2963 h 906337"/>
                <a:gd name="connsiteX6" fmla="*/ 305177 w 820961"/>
                <a:gd name="connsiteY6" fmla="*/ 663 h 906337"/>
                <a:gd name="connsiteX0" fmla="*/ 305177 w 827139"/>
                <a:gd name="connsiteY0" fmla="*/ 615 h 906984"/>
                <a:gd name="connsiteX1" fmla="*/ 820961 w 827139"/>
                <a:gd name="connsiteY1" fmla="*/ 151271 h 906984"/>
                <a:gd name="connsiteX2" fmla="*/ 0 w 827139"/>
                <a:gd name="connsiteY2" fmla="*/ 906289 h 906984"/>
                <a:gd name="connsiteX3" fmla="*/ 2730 w 827139"/>
                <a:gd name="connsiteY3" fmla="*/ 4296 h 906984"/>
                <a:gd name="connsiteX4" fmla="*/ 151150 w 827139"/>
                <a:gd name="connsiteY4" fmla="*/ 2915 h 906984"/>
                <a:gd name="connsiteX5" fmla="*/ 305177 w 827139"/>
                <a:gd name="connsiteY5" fmla="*/ 615 h 906984"/>
                <a:gd name="connsiteX0" fmla="*/ 305177 w 827139"/>
                <a:gd name="connsiteY0" fmla="*/ 615 h 906289"/>
                <a:gd name="connsiteX1" fmla="*/ 820961 w 827139"/>
                <a:gd name="connsiteY1" fmla="*/ 151271 h 906289"/>
                <a:gd name="connsiteX2" fmla="*/ 0 w 827139"/>
                <a:gd name="connsiteY2" fmla="*/ 906289 h 906289"/>
                <a:gd name="connsiteX3" fmla="*/ 2730 w 827139"/>
                <a:gd name="connsiteY3" fmla="*/ 4296 h 906289"/>
                <a:gd name="connsiteX4" fmla="*/ 151150 w 827139"/>
                <a:gd name="connsiteY4" fmla="*/ 2915 h 906289"/>
                <a:gd name="connsiteX5" fmla="*/ 305177 w 827139"/>
                <a:gd name="connsiteY5" fmla="*/ 615 h 906289"/>
                <a:gd name="connsiteX0" fmla="*/ 305177 w 827139"/>
                <a:gd name="connsiteY0" fmla="*/ 615 h 906289"/>
                <a:gd name="connsiteX1" fmla="*/ 820961 w 827139"/>
                <a:gd name="connsiteY1" fmla="*/ 151271 h 906289"/>
                <a:gd name="connsiteX2" fmla="*/ 0 w 827139"/>
                <a:gd name="connsiteY2" fmla="*/ 906289 h 906289"/>
                <a:gd name="connsiteX3" fmla="*/ 2730 w 827139"/>
                <a:gd name="connsiteY3" fmla="*/ 4296 h 906289"/>
                <a:gd name="connsiteX4" fmla="*/ 151150 w 827139"/>
                <a:gd name="connsiteY4" fmla="*/ 2915 h 906289"/>
                <a:gd name="connsiteX5" fmla="*/ 305177 w 827139"/>
                <a:gd name="connsiteY5" fmla="*/ 615 h 906289"/>
                <a:gd name="connsiteX0" fmla="*/ 305177 w 825027"/>
                <a:gd name="connsiteY0" fmla="*/ 403 h 906077"/>
                <a:gd name="connsiteX1" fmla="*/ 820961 w 825027"/>
                <a:gd name="connsiteY1" fmla="*/ 151059 h 906077"/>
                <a:gd name="connsiteX2" fmla="*/ 0 w 825027"/>
                <a:gd name="connsiteY2" fmla="*/ 906077 h 906077"/>
                <a:gd name="connsiteX3" fmla="*/ 2730 w 825027"/>
                <a:gd name="connsiteY3" fmla="*/ 4084 h 906077"/>
                <a:gd name="connsiteX4" fmla="*/ 151150 w 825027"/>
                <a:gd name="connsiteY4" fmla="*/ 2703 h 906077"/>
                <a:gd name="connsiteX5" fmla="*/ 305177 w 825027"/>
                <a:gd name="connsiteY5" fmla="*/ 403 h 906077"/>
                <a:gd name="connsiteX0" fmla="*/ 305177 w 833111"/>
                <a:gd name="connsiteY0" fmla="*/ 743 h 906417"/>
                <a:gd name="connsiteX1" fmla="*/ 829153 w 833111"/>
                <a:gd name="connsiteY1" fmla="*/ 139918 h 906417"/>
                <a:gd name="connsiteX2" fmla="*/ 0 w 833111"/>
                <a:gd name="connsiteY2" fmla="*/ 906417 h 906417"/>
                <a:gd name="connsiteX3" fmla="*/ 2730 w 833111"/>
                <a:gd name="connsiteY3" fmla="*/ 4424 h 906417"/>
                <a:gd name="connsiteX4" fmla="*/ 151150 w 833111"/>
                <a:gd name="connsiteY4" fmla="*/ 3043 h 906417"/>
                <a:gd name="connsiteX5" fmla="*/ 305177 w 833111"/>
                <a:gd name="connsiteY5" fmla="*/ 743 h 906417"/>
                <a:gd name="connsiteX0" fmla="*/ 305177 w 833111"/>
                <a:gd name="connsiteY0" fmla="*/ 743 h 906417"/>
                <a:gd name="connsiteX1" fmla="*/ 829153 w 833111"/>
                <a:gd name="connsiteY1" fmla="*/ 139918 h 906417"/>
                <a:gd name="connsiteX2" fmla="*/ 0 w 833111"/>
                <a:gd name="connsiteY2" fmla="*/ 906417 h 906417"/>
                <a:gd name="connsiteX3" fmla="*/ 2730 w 833111"/>
                <a:gd name="connsiteY3" fmla="*/ 111200 h 906417"/>
                <a:gd name="connsiteX4" fmla="*/ 151150 w 833111"/>
                <a:gd name="connsiteY4" fmla="*/ 3043 h 906417"/>
                <a:gd name="connsiteX5" fmla="*/ 305177 w 833111"/>
                <a:gd name="connsiteY5" fmla="*/ 743 h 906417"/>
                <a:gd name="connsiteX0" fmla="*/ 305177 w 833111"/>
                <a:gd name="connsiteY0" fmla="*/ 743 h 906417"/>
                <a:gd name="connsiteX1" fmla="*/ 829153 w 833111"/>
                <a:gd name="connsiteY1" fmla="*/ 139918 h 906417"/>
                <a:gd name="connsiteX2" fmla="*/ 0 w 833111"/>
                <a:gd name="connsiteY2" fmla="*/ 906417 h 906417"/>
                <a:gd name="connsiteX3" fmla="*/ 2730 w 833111"/>
                <a:gd name="connsiteY3" fmla="*/ 111200 h 906417"/>
                <a:gd name="connsiteX4" fmla="*/ 305177 w 833111"/>
                <a:gd name="connsiteY4" fmla="*/ 743 h 906417"/>
                <a:gd name="connsiteX0" fmla="*/ 310200 w 833176"/>
                <a:gd name="connsiteY0" fmla="*/ 32254 h 845711"/>
                <a:gd name="connsiteX1" fmla="*/ 829153 w 833176"/>
                <a:gd name="connsiteY1" fmla="*/ 79212 h 845711"/>
                <a:gd name="connsiteX2" fmla="*/ 0 w 833176"/>
                <a:gd name="connsiteY2" fmla="*/ 845711 h 845711"/>
                <a:gd name="connsiteX3" fmla="*/ 2730 w 833176"/>
                <a:gd name="connsiteY3" fmla="*/ 50494 h 845711"/>
                <a:gd name="connsiteX4" fmla="*/ 310200 w 833176"/>
                <a:gd name="connsiteY4" fmla="*/ 32254 h 845711"/>
                <a:gd name="connsiteX0" fmla="*/ 310200 w 833176"/>
                <a:gd name="connsiteY0" fmla="*/ 32254 h 845711"/>
                <a:gd name="connsiteX1" fmla="*/ 829153 w 833176"/>
                <a:gd name="connsiteY1" fmla="*/ 79212 h 845711"/>
                <a:gd name="connsiteX2" fmla="*/ 0 w 833176"/>
                <a:gd name="connsiteY2" fmla="*/ 845711 h 845711"/>
                <a:gd name="connsiteX3" fmla="*/ 2730 w 833176"/>
                <a:gd name="connsiteY3" fmla="*/ 118441 h 845711"/>
                <a:gd name="connsiteX4" fmla="*/ 310200 w 833176"/>
                <a:gd name="connsiteY4" fmla="*/ 32254 h 845711"/>
                <a:gd name="connsiteX0" fmla="*/ 325269 w 833385"/>
                <a:gd name="connsiteY0" fmla="*/ 76086 h 826448"/>
                <a:gd name="connsiteX1" fmla="*/ 829153 w 833385"/>
                <a:gd name="connsiteY1" fmla="*/ 59949 h 826448"/>
                <a:gd name="connsiteX2" fmla="*/ 0 w 833385"/>
                <a:gd name="connsiteY2" fmla="*/ 826448 h 826448"/>
                <a:gd name="connsiteX3" fmla="*/ 2730 w 833385"/>
                <a:gd name="connsiteY3" fmla="*/ 99178 h 826448"/>
                <a:gd name="connsiteX4" fmla="*/ 325269 w 833385"/>
                <a:gd name="connsiteY4" fmla="*/ 76086 h 826448"/>
                <a:gd name="connsiteX0" fmla="*/ 325269 w 833385"/>
                <a:gd name="connsiteY0" fmla="*/ 76086 h 826448"/>
                <a:gd name="connsiteX1" fmla="*/ 829153 w 833385"/>
                <a:gd name="connsiteY1" fmla="*/ 59949 h 826448"/>
                <a:gd name="connsiteX2" fmla="*/ 0 w 833385"/>
                <a:gd name="connsiteY2" fmla="*/ 826448 h 826448"/>
                <a:gd name="connsiteX3" fmla="*/ 2730 w 833385"/>
                <a:gd name="connsiteY3" fmla="*/ 55498 h 826448"/>
                <a:gd name="connsiteX4" fmla="*/ 325269 w 833385"/>
                <a:gd name="connsiteY4" fmla="*/ 76086 h 826448"/>
                <a:gd name="connsiteX0" fmla="*/ 325269 w 832619"/>
                <a:gd name="connsiteY0" fmla="*/ 79141 h 829503"/>
                <a:gd name="connsiteX1" fmla="*/ 829153 w 832619"/>
                <a:gd name="connsiteY1" fmla="*/ 63004 h 829503"/>
                <a:gd name="connsiteX2" fmla="*/ 0 w 832619"/>
                <a:gd name="connsiteY2" fmla="*/ 829503 h 829503"/>
                <a:gd name="connsiteX3" fmla="*/ 2730 w 832619"/>
                <a:gd name="connsiteY3" fmla="*/ 58553 h 829503"/>
                <a:gd name="connsiteX4" fmla="*/ 325269 w 832619"/>
                <a:gd name="connsiteY4" fmla="*/ 79141 h 829503"/>
                <a:gd name="connsiteX0" fmla="*/ 360432 w 833005"/>
                <a:gd name="connsiteY0" fmla="*/ 65047 h 834823"/>
                <a:gd name="connsiteX1" fmla="*/ 829153 w 833005"/>
                <a:gd name="connsiteY1" fmla="*/ 68324 h 834823"/>
                <a:gd name="connsiteX2" fmla="*/ 0 w 833005"/>
                <a:gd name="connsiteY2" fmla="*/ 834823 h 834823"/>
                <a:gd name="connsiteX3" fmla="*/ 2730 w 833005"/>
                <a:gd name="connsiteY3" fmla="*/ 63873 h 834823"/>
                <a:gd name="connsiteX4" fmla="*/ 360432 w 833005"/>
                <a:gd name="connsiteY4" fmla="*/ 65047 h 834823"/>
                <a:gd name="connsiteX0" fmla="*/ 380524 w 833267"/>
                <a:gd name="connsiteY0" fmla="*/ 51868 h 841058"/>
                <a:gd name="connsiteX1" fmla="*/ 829153 w 833267"/>
                <a:gd name="connsiteY1" fmla="*/ 74559 h 841058"/>
                <a:gd name="connsiteX2" fmla="*/ 0 w 833267"/>
                <a:gd name="connsiteY2" fmla="*/ 841058 h 841058"/>
                <a:gd name="connsiteX3" fmla="*/ 2730 w 833267"/>
                <a:gd name="connsiteY3" fmla="*/ 70108 h 841058"/>
                <a:gd name="connsiteX4" fmla="*/ 380524 w 833267"/>
                <a:gd name="connsiteY4" fmla="*/ 51868 h 841058"/>
                <a:gd name="connsiteX0" fmla="*/ 380524 w 833010"/>
                <a:gd name="connsiteY0" fmla="*/ 53270 h 842460"/>
                <a:gd name="connsiteX1" fmla="*/ 829153 w 833010"/>
                <a:gd name="connsiteY1" fmla="*/ 75961 h 842460"/>
                <a:gd name="connsiteX2" fmla="*/ 0 w 833010"/>
                <a:gd name="connsiteY2" fmla="*/ 842460 h 842460"/>
                <a:gd name="connsiteX3" fmla="*/ 2730 w 833010"/>
                <a:gd name="connsiteY3" fmla="*/ 71510 h 842460"/>
                <a:gd name="connsiteX4" fmla="*/ 380524 w 833010"/>
                <a:gd name="connsiteY4" fmla="*/ 53270 h 8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010" h="842460">
                  <a:moveTo>
                    <a:pt x="380524" y="53270"/>
                  </a:moveTo>
                  <a:cubicBezTo>
                    <a:pt x="590517" y="30772"/>
                    <a:pt x="869094" y="-66375"/>
                    <a:pt x="829153" y="75961"/>
                  </a:cubicBezTo>
                  <a:cubicBezTo>
                    <a:pt x="819246" y="249869"/>
                    <a:pt x="515907" y="795199"/>
                    <a:pt x="0" y="842460"/>
                  </a:cubicBezTo>
                  <a:lnTo>
                    <a:pt x="2730" y="71510"/>
                  </a:lnTo>
                  <a:cubicBezTo>
                    <a:pt x="110243" y="78373"/>
                    <a:pt x="170531" y="75768"/>
                    <a:pt x="380524" y="5327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フリーフォーム: 図形 436">
              <a:extLst>
                <a:ext uri="{FF2B5EF4-FFF2-40B4-BE49-F238E27FC236}">
                  <a16:creationId xmlns:a16="http://schemas.microsoft.com/office/drawing/2014/main" id="{B4F9ED4B-4B17-4B8F-89F7-AA2DE38F038E}"/>
                </a:ext>
              </a:extLst>
            </p:cNvPr>
            <p:cNvSpPr/>
            <p:nvPr/>
          </p:nvSpPr>
          <p:spPr>
            <a:xfrm flipH="1">
              <a:off x="1740049" y="2516757"/>
              <a:ext cx="577298" cy="238243"/>
            </a:xfrm>
            <a:custGeom>
              <a:avLst/>
              <a:gdLst>
                <a:gd name="connsiteX0" fmla="*/ 519564 w 577298"/>
                <a:gd name="connsiteY0" fmla="*/ 0 h 238243"/>
                <a:gd name="connsiteX1" fmla="*/ 507936 w 577298"/>
                <a:gd name="connsiteY1" fmla="*/ 35821 h 238243"/>
                <a:gd name="connsiteX2" fmla="*/ 287151 w 577298"/>
                <a:gd name="connsiteY2" fmla="*/ 126838 h 238243"/>
                <a:gd name="connsiteX3" fmla="*/ 66366 w 577298"/>
                <a:gd name="connsiteY3" fmla="*/ 35821 h 238243"/>
                <a:gd name="connsiteX4" fmla="*/ 55927 w 577298"/>
                <a:gd name="connsiteY4" fmla="*/ 3662 h 238243"/>
                <a:gd name="connsiteX5" fmla="*/ 50418 w 577298"/>
                <a:gd name="connsiteY5" fmla="*/ 4774 h 238243"/>
                <a:gd name="connsiteX6" fmla="*/ 11945 w 577298"/>
                <a:gd name="connsiteY6" fmla="*/ 30713 h 238243"/>
                <a:gd name="connsiteX7" fmla="*/ 1815 w 577298"/>
                <a:gd name="connsiteY7" fmla="*/ 55956 h 238243"/>
                <a:gd name="connsiteX8" fmla="*/ 71678 w 577298"/>
                <a:gd name="connsiteY8" fmla="*/ 208528 h 238243"/>
                <a:gd name="connsiteX9" fmla="*/ 280406 w 577298"/>
                <a:gd name="connsiteY9" fmla="*/ 180355 h 238243"/>
                <a:gd name="connsiteX10" fmla="*/ 288649 w 577298"/>
                <a:gd name="connsiteY10" fmla="*/ 159817 h 238243"/>
                <a:gd name="connsiteX11" fmla="*/ 296891 w 577298"/>
                <a:gd name="connsiteY11" fmla="*/ 180354 h 238243"/>
                <a:gd name="connsiteX12" fmla="*/ 505619 w 577298"/>
                <a:gd name="connsiteY12" fmla="*/ 208527 h 238243"/>
                <a:gd name="connsiteX13" fmla="*/ 575483 w 577298"/>
                <a:gd name="connsiteY13" fmla="*/ 55955 h 238243"/>
                <a:gd name="connsiteX14" fmla="*/ 559294 w 577298"/>
                <a:gd name="connsiteY14" fmla="*/ 15619 h 238243"/>
                <a:gd name="connsiteX15" fmla="*/ 543210 w 577298"/>
                <a:gd name="connsiteY15" fmla="*/ 4774 h 238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7298" h="238243">
                  <a:moveTo>
                    <a:pt x="519564" y="0"/>
                  </a:moveTo>
                  <a:lnTo>
                    <a:pt x="507936" y="35821"/>
                  </a:lnTo>
                  <a:cubicBezTo>
                    <a:pt x="471560" y="89308"/>
                    <a:pt x="386403" y="126838"/>
                    <a:pt x="287151" y="126838"/>
                  </a:cubicBezTo>
                  <a:cubicBezTo>
                    <a:pt x="187899" y="126838"/>
                    <a:pt x="102742" y="89308"/>
                    <a:pt x="66366" y="35821"/>
                  </a:cubicBezTo>
                  <a:lnTo>
                    <a:pt x="55927" y="3662"/>
                  </a:lnTo>
                  <a:lnTo>
                    <a:pt x="50418" y="4774"/>
                  </a:lnTo>
                  <a:lnTo>
                    <a:pt x="11945" y="30713"/>
                  </a:lnTo>
                  <a:lnTo>
                    <a:pt x="1815" y="55956"/>
                  </a:lnTo>
                  <a:cubicBezTo>
                    <a:pt x="-7319" y="111189"/>
                    <a:pt x="18328" y="171933"/>
                    <a:pt x="71678" y="208528"/>
                  </a:cubicBezTo>
                  <a:cubicBezTo>
                    <a:pt x="142813" y="257322"/>
                    <a:pt x="236264" y="244709"/>
                    <a:pt x="280406" y="180355"/>
                  </a:cubicBezTo>
                  <a:lnTo>
                    <a:pt x="288649" y="159817"/>
                  </a:lnTo>
                  <a:lnTo>
                    <a:pt x="296891" y="180354"/>
                  </a:lnTo>
                  <a:cubicBezTo>
                    <a:pt x="341033" y="244708"/>
                    <a:pt x="434484" y="257321"/>
                    <a:pt x="505619" y="208527"/>
                  </a:cubicBezTo>
                  <a:cubicBezTo>
                    <a:pt x="558970" y="171932"/>
                    <a:pt x="584616" y="111188"/>
                    <a:pt x="575483" y="55955"/>
                  </a:cubicBezTo>
                  <a:lnTo>
                    <a:pt x="559294" y="15619"/>
                  </a:lnTo>
                  <a:lnTo>
                    <a:pt x="543210" y="477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6213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D113863E-B781-41B9-AFC7-8825A827416F}"/>
              </a:ext>
            </a:extLst>
          </p:cNvPr>
          <p:cNvGrpSpPr/>
          <p:nvPr/>
        </p:nvGrpSpPr>
        <p:grpSpPr>
          <a:xfrm>
            <a:off x="7326151" y="1167401"/>
            <a:ext cx="1165439" cy="2364872"/>
            <a:chOff x="7326151" y="1167401"/>
            <a:chExt cx="1165439" cy="2364872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89F1C63A-F229-4570-BE80-95F449EC44AE}"/>
                </a:ext>
              </a:extLst>
            </p:cNvPr>
            <p:cNvGrpSpPr/>
            <p:nvPr/>
          </p:nvGrpSpPr>
          <p:grpSpPr>
            <a:xfrm>
              <a:off x="7361206" y="2287915"/>
              <a:ext cx="1130384" cy="1244358"/>
              <a:chOff x="5818104" y="2287915"/>
              <a:chExt cx="1130384" cy="1244358"/>
            </a:xfrm>
          </p:grpSpPr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BAE5569E-5711-49B5-8A48-54CEE8382E8B}"/>
                  </a:ext>
                </a:extLst>
              </p:cNvPr>
              <p:cNvSpPr/>
              <p:nvPr/>
            </p:nvSpPr>
            <p:spPr>
              <a:xfrm flipH="1">
                <a:off x="6761079" y="2719455"/>
                <a:ext cx="187409" cy="812217"/>
              </a:xfrm>
              <a:custGeom>
                <a:avLst/>
                <a:gdLst>
                  <a:gd name="connsiteX0" fmla="*/ 147354 w 184001"/>
                  <a:gd name="connsiteY0" fmla="*/ 0 h 709545"/>
                  <a:gd name="connsiteX1" fmla="*/ 184001 w 184001"/>
                  <a:gd name="connsiteY1" fmla="*/ 0 h 709545"/>
                  <a:gd name="connsiteX2" fmla="*/ 184001 w 184001"/>
                  <a:gd name="connsiteY2" fmla="*/ 709545 h 709545"/>
                  <a:gd name="connsiteX3" fmla="*/ 0 w 184001"/>
                  <a:gd name="connsiteY3" fmla="*/ 709545 h 70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001" h="709545">
                    <a:moveTo>
                      <a:pt x="147354" y="0"/>
                    </a:moveTo>
                    <a:lnTo>
                      <a:pt x="184001" y="0"/>
                    </a:lnTo>
                    <a:lnTo>
                      <a:pt x="184001" y="709545"/>
                    </a:lnTo>
                    <a:lnTo>
                      <a:pt x="0" y="709545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4E17E4BD-54E1-49F0-993E-86A18929EE3B}"/>
                  </a:ext>
                </a:extLst>
              </p:cNvPr>
              <p:cNvSpPr/>
              <p:nvPr/>
            </p:nvSpPr>
            <p:spPr>
              <a:xfrm>
                <a:off x="5818104" y="2719455"/>
                <a:ext cx="187409" cy="812217"/>
              </a:xfrm>
              <a:custGeom>
                <a:avLst/>
                <a:gdLst>
                  <a:gd name="connsiteX0" fmla="*/ 147354 w 184001"/>
                  <a:gd name="connsiteY0" fmla="*/ 0 h 709545"/>
                  <a:gd name="connsiteX1" fmla="*/ 184001 w 184001"/>
                  <a:gd name="connsiteY1" fmla="*/ 0 h 709545"/>
                  <a:gd name="connsiteX2" fmla="*/ 184001 w 184001"/>
                  <a:gd name="connsiteY2" fmla="*/ 709545 h 709545"/>
                  <a:gd name="connsiteX3" fmla="*/ 0 w 184001"/>
                  <a:gd name="connsiteY3" fmla="*/ 709545 h 70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001" h="709545">
                    <a:moveTo>
                      <a:pt x="147354" y="0"/>
                    </a:moveTo>
                    <a:lnTo>
                      <a:pt x="184001" y="0"/>
                    </a:lnTo>
                    <a:lnTo>
                      <a:pt x="184001" y="709545"/>
                    </a:lnTo>
                    <a:lnTo>
                      <a:pt x="0" y="709545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四角形: 上の 2 つの角を丸める 357">
                <a:extLst>
                  <a:ext uri="{FF2B5EF4-FFF2-40B4-BE49-F238E27FC236}">
                    <a16:creationId xmlns:a16="http://schemas.microsoft.com/office/drawing/2014/main" id="{D833B2E5-F030-4E5F-AA73-76C2D67D4EBF}"/>
                  </a:ext>
                </a:extLst>
              </p:cNvPr>
              <p:cNvSpPr/>
              <p:nvPr/>
            </p:nvSpPr>
            <p:spPr>
              <a:xfrm>
                <a:off x="5956643" y="2521745"/>
                <a:ext cx="850458" cy="1010528"/>
              </a:xfrm>
              <a:prstGeom prst="round2SameRect">
                <a:avLst>
                  <a:gd name="adj1" fmla="val 27887"/>
                  <a:gd name="adj2" fmla="val 0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BEDDF5DA-93C3-46EF-9F71-A7C47F0DB2B5}"/>
                  </a:ext>
                </a:extLst>
              </p:cNvPr>
              <p:cNvSpPr/>
              <p:nvPr/>
            </p:nvSpPr>
            <p:spPr>
              <a:xfrm>
                <a:off x="6109483" y="2287915"/>
                <a:ext cx="543366" cy="503494"/>
              </a:xfrm>
              <a:custGeom>
                <a:avLst/>
                <a:gdLst>
                  <a:gd name="connsiteX0" fmla="*/ 162037 w 507652"/>
                  <a:gd name="connsiteY0" fmla="*/ 0 h 393957"/>
                  <a:gd name="connsiteX1" fmla="*/ 345615 w 507652"/>
                  <a:gd name="connsiteY1" fmla="*/ 0 h 393957"/>
                  <a:gd name="connsiteX2" fmla="*/ 368206 w 507652"/>
                  <a:gd name="connsiteY2" fmla="*/ 233831 h 393957"/>
                  <a:gd name="connsiteX3" fmla="*/ 418392 w 507652"/>
                  <a:gd name="connsiteY3" fmla="*/ 233831 h 393957"/>
                  <a:gd name="connsiteX4" fmla="*/ 487118 w 507652"/>
                  <a:gd name="connsiteY4" fmla="*/ 240759 h 393957"/>
                  <a:gd name="connsiteX5" fmla="*/ 490977 w 507652"/>
                  <a:gd name="connsiteY5" fmla="*/ 241957 h 393957"/>
                  <a:gd name="connsiteX6" fmla="*/ 502495 w 507652"/>
                  <a:gd name="connsiteY6" fmla="*/ 258444 h 393957"/>
                  <a:gd name="connsiteX7" fmla="*/ 507652 w 507652"/>
                  <a:gd name="connsiteY7" fmla="*/ 281174 h 393957"/>
                  <a:gd name="connsiteX8" fmla="*/ 253826 w 507652"/>
                  <a:gd name="connsiteY8" fmla="*/ 393957 h 393957"/>
                  <a:gd name="connsiteX9" fmla="*/ 0 w 507652"/>
                  <a:gd name="connsiteY9" fmla="*/ 281174 h 393957"/>
                  <a:gd name="connsiteX10" fmla="*/ 5157 w 507652"/>
                  <a:gd name="connsiteY10" fmla="*/ 258444 h 393957"/>
                  <a:gd name="connsiteX11" fmla="*/ 16327 w 507652"/>
                  <a:gd name="connsiteY11" fmla="*/ 242455 h 393957"/>
                  <a:gd name="connsiteX12" fmla="*/ 21791 w 507652"/>
                  <a:gd name="connsiteY12" fmla="*/ 240759 h 393957"/>
                  <a:gd name="connsiteX13" fmla="*/ 90517 w 507652"/>
                  <a:gd name="connsiteY13" fmla="*/ 233831 h 393957"/>
                  <a:gd name="connsiteX14" fmla="*/ 139446 w 507652"/>
                  <a:gd name="connsiteY14" fmla="*/ 233831 h 393957"/>
                  <a:gd name="connsiteX0" fmla="*/ 180599 w 543366"/>
                  <a:gd name="connsiteY0" fmla="*/ 0 h 503494"/>
                  <a:gd name="connsiteX1" fmla="*/ 364177 w 543366"/>
                  <a:gd name="connsiteY1" fmla="*/ 0 h 503494"/>
                  <a:gd name="connsiteX2" fmla="*/ 386768 w 543366"/>
                  <a:gd name="connsiteY2" fmla="*/ 233831 h 503494"/>
                  <a:gd name="connsiteX3" fmla="*/ 436954 w 543366"/>
                  <a:gd name="connsiteY3" fmla="*/ 233831 h 503494"/>
                  <a:gd name="connsiteX4" fmla="*/ 505680 w 543366"/>
                  <a:gd name="connsiteY4" fmla="*/ 240759 h 503494"/>
                  <a:gd name="connsiteX5" fmla="*/ 509539 w 543366"/>
                  <a:gd name="connsiteY5" fmla="*/ 241957 h 503494"/>
                  <a:gd name="connsiteX6" fmla="*/ 521057 w 543366"/>
                  <a:gd name="connsiteY6" fmla="*/ 258444 h 503494"/>
                  <a:gd name="connsiteX7" fmla="*/ 526214 w 543366"/>
                  <a:gd name="connsiteY7" fmla="*/ 281174 h 503494"/>
                  <a:gd name="connsiteX8" fmla="*/ 281913 w 543366"/>
                  <a:gd name="connsiteY8" fmla="*/ 503494 h 503494"/>
                  <a:gd name="connsiteX9" fmla="*/ 18562 w 543366"/>
                  <a:gd name="connsiteY9" fmla="*/ 281174 h 503494"/>
                  <a:gd name="connsiteX10" fmla="*/ 23719 w 543366"/>
                  <a:gd name="connsiteY10" fmla="*/ 258444 h 503494"/>
                  <a:gd name="connsiteX11" fmla="*/ 34889 w 543366"/>
                  <a:gd name="connsiteY11" fmla="*/ 242455 h 503494"/>
                  <a:gd name="connsiteX12" fmla="*/ 40353 w 543366"/>
                  <a:gd name="connsiteY12" fmla="*/ 240759 h 503494"/>
                  <a:gd name="connsiteX13" fmla="*/ 109079 w 543366"/>
                  <a:gd name="connsiteY13" fmla="*/ 233831 h 503494"/>
                  <a:gd name="connsiteX14" fmla="*/ 158008 w 543366"/>
                  <a:gd name="connsiteY14" fmla="*/ 233831 h 503494"/>
                  <a:gd name="connsiteX15" fmla="*/ 180599 w 543366"/>
                  <a:gd name="connsiteY15" fmla="*/ 0 h 50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43366" h="503494">
                    <a:moveTo>
                      <a:pt x="180599" y="0"/>
                    </a:moveTo>
                    <a:lnTo>
                      <a:pt x="364177" y="0"/>
                    </a:lnTo>
                    <a:lnTo>
                      <a:pt x="386768" y="233831"/>
                    </a:lnTo>
                    <a:lnTo>
                      <a:pt x="436954" y="233831"/>
                    </a:lnTo>
                    <a:cubicBezTo>
                      <a:pt x="460496" y="233831"/>
                      <a:pt x="483481" y="236217"/>
                      <a:pt x="505680" y="240759"/>
                    </a:cubicBezTo>
                    <a:lnTo>
                      <a:pt x="509539" y="241957"/>
                    </a:lnTo>
                    <a:lnTo>
                      <a:pt x="521057" y="258444"/>
                    </a:lnTo>
                    <a:cubicBezTo>
                      <a:pt x="524438" y="265786"/>
                      <a:pt x="566071" y="240332"/>
                      <a:pt x="526214" y="281174"/>
                    </a:cubicBezTo>
                    <a:cubicBezTo>
                      <a:pt x="486357" y="322016"/>
                      <a:pt x="422097" y="503494"/>
                      <a:pt x="281913" y="503494"/>
                    </a:cubicBezTo>
                    <a:cubicBezTo>
                      <a:pt x="141729" y="503494"/>
                      <a:pt x="61594" y="322016"/>
                      <a:pt x="18562" y="281174"/>
                    </a:cubicBezTo>
                    <a:cubicBezTo>
                      <a:pt x="-24470" y="240332"/>
                      <a:pt x="20338" y="265786"/>
                      <a:pt x="23719" y="258444"/>
                    </a:cubicBezTo>
                    <a:lnTo>
                      <a:pt x="34889" y="242455"/>
                    </a:lnTo>
                    <a:lnTo>
                      <a:pt x="40353" y="240759"/>
                    </a:lnTo>
                    <a:cubicBezTo>
                      <a:pt x="62552" y="236217"/>
                      <a:pt x="85537" y="233831"/>
                      <a:pt x="109079" y="233831"/>
                    </a:cubicBezTo>
                    <a:lnTo>
                      <a:pt x="158008" y="233831"/>
                    </a:lnTo>
                    <a:lnTo>
                      <a:pt x="18059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C8E8D477-52B9-40EB-AC6C-278D29E3BE66}"/>
                  </a:ext>
                </a:extLst>
              </p:cNvPr>
              <p:cNvSpPr/>
              <p:nvPr/>
            </p:nvSpPr>
            <p:spPr>
              <a:xfrm>
                <a:off x="6039250" y="2507687"/>
                <a:ext cx="702020" cy="387913"/>
              </a:xfrm>
              <a:custGeom>
                <a:avLst/>
                <a:gdLst>
                  <a:gd name="connsiteX0" fmla="*/ 184140 w 702020"/>
                  <a:gd name="connsiteY0" fmla="*/ 0 h 387913"/>
                  <a:gd name="connsiteX1" fmla="*/ 351011 w 702020"/>
                  <a:gd name="connsiteY1" fmla="*/ 289028 h 387913"/>
                  <a:gd name="connsiteX2" fmla="*/ 517880 w 702020"/>
                  <a:gd name="connsiteY2" fmla="*/ 1 h 387913"/>
                  <a:gd name="connsiteX3" fmla="*/ 702020 w 702020"/>
                  <a:gd name="connsiteY3" fmla="*/ 49341 h 387913"/>
                  <a:gd name="connsiteX4" fmla="*/ 506546 w 702020"/>
                  <a:gd name="connsiteY4" fmla="*/ 387913 h 387913"/>
                  <a:gd name="connsiteX5" fmla="*/ 351009 w 702020"/>
                  <a:gd name="connsiteY5" fmla="*/ 298113 h 387913"/>
                  <a:gd name="connsiteX6" fmla="*/ 195474 w 702020"/>
                  <a:gd name="connsiteY6" fmla="*/ 387912 h 387913"/>
                  <a:gd name="connsiteX7" fmla="*/ 0 w 702020"/>
                  <a:gd name="connsiteY7" fmla="*/ 49340 h 387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2020" h="387913">
                    <a:moveTo>
                      <a:pt x="184140" y="0"/>
                    </a:moveTo>
                    <a:lnTo>
                      <a:pt x="351011" y="289028"/>
                    </a:lnTo>
                    <a:lnTo>
                      <a:pt x="517880" y="1"/>
                    </a:lnTo>
                    <a:lnTo>
                      <a:pt x="702020" y="49341"/>
                    </a:lnTo>
                    <a:lnTo>
                      <a:pt x="506546" y="387913"/>
                    </a:lnTo>
                    <a:lnTo>
                      <a:pt x="351009" y="298113"/>
                    </a:lnTo>
                    <a:lnTo>
                      <a:pt x="195474" y="387912"/>
                    </a:lnTo>
                    <a:lnTo>
                      <a:pt x="0" y="49340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3D0787C2-C023-4AA6-A53C-B83E9066A885}"/>
                </a:ext>
              </a:extLst>
            </p:cNvPr>
            <p:cNvGrpSpPr/>
            <p:nvPr/>
          </p:nvGrpSpPr>
          <p:grpSpPr>
            <a:xfrm>
              <a:off x="7326151" y="1167401"/>
              <a:ext cx="1153186" cy="1280628"/>
              <a:chOff x="3927963" y="3342038"/>
              <a:chExt cx="1079768" cy="1199097"/>
            </a:xfrm>
          </p:grpSpPr>
          <p:sp>
            <p:nvSpPr>
              <p:cNvPr id="117" name="円/楕円 351">
                <a:extLst>
                  <a:ext uri="{FF2B5EF4-FFF2-40B4-BE49-F238E27FC236}">
                    <a16:creationId xmlns:a16="http://schemas.microsoft.com/office/drawing/2014/main" id="{564AB004-CA26-473B-963D-70C22426F031}"/>
                  </a:ext>
                </a:extLst>
              </p:cNvPr>
              <p:cNvSpPr/>
              <p:nvPr/>
            </p:nvSpPr>
            <p:spPr>
              <a:xfrm>
                <a:off x="3971723" y="3440091"/>
                <a:ext cx="1025889" cy="108947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460616D7-147D-409C-A158-759AC1E2E181}"/>
                  </a:ext>
                </a:extLst>
              </p:cNvPr>
              <p:cNvGrpSpPr/>
              <p:nvPr/>
            </p:nvGrpSpPr>
            <p:grpSpPr>
              <a:xfrm>
                <a:off x="3958047" y="3550779"/>
                <a:ext cx="1049684" cy="990356"/>
                <a:chOff x="1986974" y="3943263"/>
                <a:chExt cx="834570" cy="787400"/>
              </a:xfrm>
            </p:grpSpPr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E697C004-1DAA-420C-BBCB-CC2CC2083120}"/>
                    </a:ext>
                  </a:extLst>
                </p:cNvPr>
                <p:cNvGrpSpPr/>
                <p:nvPr/>
              </p:nvGrpSpPr>
              <p:grpSpPr>
                <a:xfrm>
                  <a:off x="198697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30" name="グループ化 129">
                    <a:extLst>
                      <a:ext uri="{FF2B5EF4-FFF2-40B4-BE49-F238E27FC236}">
                        <a16:creationId xmlns:a16="http://schemas.microsoft.com/office/drawing/2014/main" id="{34048EEF-81D8-4135-BB05-A922E948A9F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5" name="円/楕円 370">
                      <a:extLst>
                        <a:ext uri="{FF2B5EF4-FFF2-40B4-BE49-F238E27FC236}">
                          <a16:creationId xmlns:a16="http://schemas.microsoft.com/office/drawing/2014/main" id="{BDBDC380-3973-4EEC-86B3-1E01B4E985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6" name="円/楕円 371">
                      <a:extLst>
                        <a:ext uri="{FF2B5EF4-FFF2-40B4-BE49-F238E27FC236}">
                          <a16:creationId xmlns:a16="http://schemas.microsoft.com/office/drawing/2014/main" id="{A83D4ECD-2013-41CA-B9EC-89B2CDD05A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1" name="グループ化 130">
                    <a:extLst>
                      <a:ext uri="{FF2B5EF4-FFF2-40B4-BE49-F238E27FC236}">
                        <a16:creationId xmlns:a16="http://schemas.microsoft.com/office/drawing/2014/main" id="{00D60430-2994-494F-81B0-38ABB9FAA30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3" name="円/楕円 368">
                      <a:extLst>
                        <a:ext uri="{FF2B5EF4-FFF2-40B4-BE49-F238E27FC236}">
                          <a16:creationId xmlns:a16="http://schemas.microsoft.com/office/drawing/2014/main" id="{7F3B55D4-FCDF-48EC-AE75-D4DF5C3414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4" name="円/楕円 369">
                      <a:extLst>
                        <a:ext uri="{FF2B5EF4-FFF2-40B4-BE49-F238E27FC236}">
                          <a16:creationId xmlns:a16="http://schemas.microsoft.com/office/drawing/2014/main" id="{013F7863-C2D0-4669-A0DB-E1886B5AF3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2" name="円/楕円 367">
                    <a:extLst>
                      <a:ext uri="{FF2B5EF4-FFF2-40B4-BE49-F238E27FC236}">
                        <a16:creationId xmlns:a16="http://schemas.microsoft.com/office/drawing/2014/main" id="{4B72E50C-E4BA-4A46-AA91-E6F23D1F986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8" name="円/楕円 27">
                  <a:extLst>
                    <a:ext uri="{FF2B5EF4-FFF2-40B4-BE49-F238E27FC236}">
                      <a16:creationId xmlns:a16="http://schemas.microsoft.com/office/drawing/2014/main" id="{53E48FD0-83FF-4992-9D7D-F834F3537501}"/>
                    </a:ext>
                  </a:extLst>
                </p:cNvPr>
                <p:cNvSpPr/>
                <p:nvPr/>
              </p:nvSpPr>
              <p:spPr>
                <a:xfrm>
                  <a:off x="231439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" name="正方形/長方形 67">
                  <a:extLst>
                    <a:ext uri="{FF2B5EF4-FFF2-40B4-BE49-F238E27FC236}">
                      <a16:creationId xmlns:a16="http://schemas.microsoft.com/office/drawing/2014/main" id="{47200B55-D7CE-4BC3-B1DE-D94F561280FD}"/>
                    </a:ext>
                  </a:extLst>
                </p:cNvPr>
                <p:cNvSpPr/>
                <p:nvPr/>
              </p:nvSpPr>
              <p:spPr>
                <a:xfrm>
                  <a:off x="2379193" y="4553552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9" name="月 118">
                <a:extLst>
                  <a:ext uri="{FF2B5EF4-FFF2-40B4-BE49-F238E27FC236}">
                    <a16:creationId xmlns:a16="http://schemas.microsoft.com/office/drawing/2014/main" id="{318E659D-DB7F-4981-AF12-833A057AD2D5}"/>
                  </a:ext>
                </a:extLst>
              </p:cNvPr>
              <p:cNvSpPr/>
              <p:nvPr/>
            </p:nvSpPr>
            <p:spPr>
              <a:xfrm rot="2700000">
                <a:off x="4120383" y="3342037"/>
                <a:ext cx="244486" cy="62932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0" name="月 119">
                <a:extLst>
                  <a:ext uri="{FF2B5EF4-FFF2-40B4-BE49-F238E27FC236}">
                    <a16:creationId xmlns:a16="http://schemas.microsoft.com/office/drawing/2014/main" id="{62071C7A-5EAC-4432-A3A3-925FE5168FB1}"/>
                  </a:ext>
                </a:extLst>
              </p:cNvPr>
              <p:cNvSpPr/>
              <p:nvPr/>
            </p:nvSpPr>
            <p:spPr>
              <a:xfrm rot="18900000" flipH="1">
                <a:off x="4606529" y="3342038"/>
                <a:ext cx="244486" cy="62932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" name="円/楕円 355">
                <a:extLst>
                  <a:ext uri="{FF2B5EF4-FFF2-40B4-BE49-F238E27FC236}">
                    <a16:creationId xmlns:a16="http://schemas.microsoft.com/office/drawing/2014/main" id="{49FB7B0B-A3AF-4617-A1FA-50D5B36BE3A8}"/>
                  </a:ext>
                </a:extLst>
              </p:cNvPr>
              <p:cNvSpPr/>
              <p:nvPr/>
            </p:nvSpPr>
            <p:spPr>
              <a:xfrm>
                <a:off x="4208156" y="3953079"/>
                <a:ext cx="100936" cy="16411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" name="月 121">
                <a:extLst>
                  <a:ext uri="{FF2B5EF4-FFF2-40B4-BE49-F238E27FC236}">
                    <a16:creationId xmlns:a16="http://schemas.microsoft.com/office/drawing/2014/main" id="{DC1E4503-75C7-49DA-93DC-4F68FFC7FAB3}"/>
                  </a:ext>
                </a:extLst>
              </p:cNvPr>
              <p:cNvSpPr/>
              <p:nvPr/>
            </p:nvSpPr>
            <p:spPr>
              <a:xfrm rot="5400000">
                <a:off x="4222462" y="3795271"/>
                <a:ext cx="56686" cy="15581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" name="円/楕円 355">
                <a:extLst>
                  <a:ext uri="{FF2B5EF4-FFF2-40B4-BE49-F238E27FC236}">
                    <a16:creationId xmlns:a16="http://schemas.microsoft.com/office/drawing/2014/main" id="{B5168F9B-20FE-4920-854B-28C9694E486C}"/>
                  </a:ext>
                </a:extLst>
              </p:cNvPr>
              <p:cNvSpPr/>
              <p:nvPr/>
            </p:nvSpPr>
            <p:spPr>
              <a:xfrm>
                <a:off x="4674881" y="3953079"/>
                <a:ext cx="100936" cy="16411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" name="月 123">
                <a:extLst>
                  <a:ext uri="{FF2B5EF4-FFF2-40B4-BE49-F238E27FC236}">
                    <a16:creationId xmlns:a16="http://schemas.microsoft.com/office/drawing/2014/main" id="{7E4ACCC1-23CF-458B-9043-78A963DDE6AF}"/>
                  </a:ext>
                </a:extLst>
              </p:cNvPr>
              <p:cNvSpPr/>
              <p:nvPr/>
            </p:nvSpPr>
            <p:spPr>
              <a:xfrm rot="5400000">
                <a:off x="4689187" y="3795271"/>
                <a:ext cx="56686" cy="15581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" name="円/楕円 355">
                <a:extLst>
                  <a:ext uri="{FF2B5EF4-FFF2-40B4-BE49-F238E27FC236}">
                    <a16:creationId xmlns:a16="http://schemas.microsoft.com/office/drawing/2014/main" id="{0BEA64ED-7D96-4E76-8AAF-A43172A5F2AF}"/>
                  </a:ext>
                </a:extLst>
              </p:cNvPr>
              <p:cNvSpPr/>
              <p:nvPr/>
            </p:nvSpPr>
            <p:spPr>
              <a:xfrm>
                <a:off x="4235764" y="3981673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" name="円/楕円 355">
                <a:extLst>
                  <a:ext uri="{FF2B5EF4-FFF2-40B4-BE49-F238E27FC236}">
                    <a16:creationId xmlns:a16="http://schemas.microsoft.com/office/drawing/2014/main" id="{49EAAE9D-ED6C-4624-8BD0-4156975F877D}"/>
                  </a:ext>
                </a:extLst>
              </p:cNvPr>
              <p:cNvSpPr/>
              <p:nvPr/>
            </p:nvSpPr>
            <p:spPr>
              <a:xfrm>
                <a:off x="4702489" y="3981673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97E9CAC-5AB4-4378-9ECF-FF30E955AE49}"/>
                </a:ext>
              </a:extLst>
            </p:cNvPr>
            <p:cNvGrpSpPr/>
            <p:nvPr/>
          </p:nvGrpSpPr>
          <p:grpSpPr>
            <a:xfrm>
              <a:off x="7471071" y="1796503"/>
              <a:ext cx="906167" cy="662032"/>
              <a:chOff x="7463927" y="1789359"/>
              <a:chExt cx="946143" cy="682796"/>
            </a:xfrm>
          </p:grpSpPr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419F67D4-A273-419F-850B-AE2C3C95EBF6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4B1ECA31-A580-4957-9FD4-05793891F3B2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9C221B49-9D22-4547-A529-77A131B69F38}"/>
              </a:ext>
            </a:extLst>
          </p:cNvPr>
          <p:cNvGrpSpPr/>
          <p:nvPr/>
        </p:nvGrpSpPr>
        <p:grpSpPr>
          <a:xfrm>
            <a:off x="7315016" y="4095130"/>
            <a:ext cx="1182186" cy="2348466"/>
            <a:chOff x="7315016" y="4095130"/>
            <a:chExt cx="1182186" cy="2348466"/>
          </a:xfrm>
        </p:grpSpPr>
        <p:sp>
          <p:nvSpPr>
            <p:cNvPr id="425" name="正方形/長方形 424">
              <a:extLst>
                <a:ext uri="{FF2B5EF4-FFF2-40B4-BE49-F238E27FC236}">
                  <a16:creationId xmlns:a16="http://schemas.microsoft.com/office/drawing/2014/main" id="{AA852D9C-DD4F-42E4-AC87-7E786015DF89}"/>
                </a:ext>
              </a:extLst>
            </p:cNvPr>
            <p:cNvSpPr/>
            <p:nvPr/>
          </p:nvSpPr>
          <p:spPr>
            <a:xfrm>
              <a:off x="8296180" y="6171254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6" name="正方形/長方形 425">
              <a:extLst>
                <a:ext uri="{FF2B5EF4-FFF2-40B4-BE49-F238E27FC236}">
                  <a16:creationId xmlns:a16="http://schemas.microsoft.com/office/drawing/2014/main" id="{34D1222D-52BA-4DA2-876A-F8241F920FB4}"/>
                </a:ext>
              </a:extLst>
            </p:cNvPr>
            <p:cNvSpPr/>
            <p:nvPr/>
          </p:nvSpPr>
          <p:spPr>
            <a:xfrm>
              <a:off x="7427024" y="6171254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7" name="フリーフォーム: 図形 426">
              <a:extLst>
                <a:ext uri="{FF2B5EF4-FFF2-40B4-BE49-F238E27FC236}">
                  <a16:creationId xmlns:a16="http://schemas.microsoft.com/office/drawing/2014/main" id="{951BCF1B-FBEF-4DA1-AFEE-709FBCDD5189}"/>
                </a:ext>
              </a:extLst>
            </p:cNvPr>
            <p:cNvSpPr/>
            <p:nvPr/>
          </p:nvSpPr>
          <p:spPr>
            <a:xfrm>
              <a:off x="7405937" y="5526170"/>
              <a:ext cx="123946" cy="675334"/>
            </a:xfrm>
            <a:custGeom>
              <a:avLst/>
              <a:gdLst>
                <a:gd name="connsiteX0" fmla="*/ 123946 w 123946"/>
                <a:gd name="connsiteY0" fmla="*/ 0 h 675334"/>
                <a:gd name="connsiteX1" fmla="*/ 119538 w 123946"/>
                <a:gd name="connsiteY1" fmla="*/ 14202 h 675334"/>
                <a:gd name="connsiteX2" fmla="*/ 115097 w 123946"/>
                <a:gd name="connsiteY2" fmla="*/ 58252 h 675334"/>
                <a:gd name="connsiteX3" fmla="*/ 115097 w 123946"/>
                <a:gd name="connsiteY3" fmla="*/ 675334 h 675334"/>
                <a:gd name="connsiteX4" fmla="*/ 0 w 123946"/>
                <a:gd name="connsiteY4" fmla="*/ 675334 h 675334"/>
                <a:gd name="connsiteX5" fmla="*/ 0 w 123946"/>
                <a:gd name="connsiteY5" fmla="*/ 271355 h 675334"/>
                <a:gd name="connsiteX6" fmla="*/ 106403 w 123946"/>
                <a:gd name="connsiteY6" fmla="*/ 14474 h 67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946" h="675334">
                  <a:moveTo>
                    <a:pt x="123946" y="0"/>
                  </a:moveTo>
                  <a:lnTo>
                    <a:pt x="119538" y="14202"/>
                  </a:lnTo>
                  <a:cubicBezTo>
                    <a:pt x="116626" y="28431"/>
                    <a:pt x="115097" y="43163"/>
                    <a:pt x="115097" y="58252"/>
                  </a:cubicBezTo>
                  <a:lnTo>
                    <a:pt x="115097" y="675334"/>
                  </a:lnTo>
                  <a:lnTo>
                    <a:pt x="0" y="675334"/>
                  </a:lnTo>
                  <a:lnTo>
                    <a:pt x="0" y="271355"/>
                  </a:lnTo>
                  <a:cubicBezTo>
                    <a:pt x="0" y="171037"/>
                    <a:pt x="40662" y="80216"/>
                    <a:pt x="106403" y="14474"/>
                  </a:cubicBezTo>
                  <a:close/>
                </a:path>
              </a:pathLst>
            </a:custGeom>
            <a:pattFill prst="w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8735DAFB-4618-4297-972D-FA5EFB2F8034}"/>
                </a:ext>
              </a:extLst>
            </p:cNvPr>
            <p:cNvSpPr/>
            <p:nvPr/>
          </p:nvSpPr>
          <p:spPr>
            <a:xfrm>
              <a:off x="8297457" y="5530968"/>
              <a:ext cx="118131" cy="670536"/>
            </a:xfrm>
            <a:custGeom>
              <a:avLst/>
              <a:gdLst>
                <a:gd name="connsiteX0" fmla="*/ 0 w 118131"/>
                <a:gd name="connsiteY0" fmla="*/ 0 h 670536"/>
                <a:gd name="connsiteX1" fmla="*/ 11728 w 118131"/>
                <a:gd name="connsiteY1" fmla="*/ 9676 h 670536"/>
                <a:gd name="connsiteX2" fmla="*/ 118131 w 118131"/>
                <a:gd name="connsiteY2" fmla="*/ 266557 h 670536"/>
                <a:gd name="connsiteX3" fmla="*/ 118131 w 118131"/>
                <a:gd name="connsiteY3" fmla="*/ 670536 h 670536"/>
                <a:gd name="connsiteX4" fmla="*/ 7360 w 118131"/>
                <a:gd name="connsiteY4" fmla="*/ 670536 h 670536"/>
                <a:gd name="connsiteX5" fmla="*/ 7360 w 118131"/>
                <a:gd name="connsiteY5" fmla="*/ 53454 h 670536"/>
                <a:gd name="connsiteX6" fmla="*/ 2919 w 118131"/>
                <a:gd name="connsiteY6" fmla="*/ 9404 h 670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131" h="670536">
                  <a:moveTo>
                    <a:pt x="0" y="0"/>
                  </a:moveTo>
                  <a:lnTo>
                    <a:pt x="11728" y="9676"/>
                  </a:lnTo>
                  <a:cubicBezTo>
                    <a:pt x="77469" y="75418"/>
                    <a:pt x="118131" y="166239"/>
                    <a:pt x="118131" y="266557"/>
                  </a:cubicBezTo>
                  <a:lnTo>
                    <a:pt x="118131" y="670536"/>
                  </a:lnTo>
                  <a:lnTo>
                    <a:pt x="7360" y="670536"/>
                  </a:lnTo>
                  <a:lnTo>
                    <a:pt x="7360" y="53454"/>
                  </a:lnTo>
                  <a:cubicBezTo>
                    <a:pt x="7360" y="38365"/>
                    <a:pt x="5831" y="23633"/>
                    <a:pt x="2919" y="9404"/>
                  </a:cubicBezTo>
                  <a:close/>
                </a:path>
              </a:pathLst>
            </a:custGeom>
            <a:pattFill prst="w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9" name="四角形: 上の 2 つの角を丸める 428">
              <a:extLst>
                <a:ext uri="{FF2B5EF4-FFF2-40B4-BE49-F238E27FC236}">
                  <a16:creationId xmlns:a16="http://schemas.microsoft.com/office/drawing/2014/main" id="{CF937A59-0B4B-45AB-B3B1-22932A3CEF66}"/>
                </a:ext>
              </a:extLst>
            </p:cNvPr>
            <p:cNvSpPr/>
            <p:nvPr/>
          </p:nvSpPr>
          <p:spPr>
            <a:xfrm>
              <a:off x="7487696" y="5433068"/>
              <a:ext cx="850458" cy="1010528"/>
            </a:xfrm>
            <a:prstGeom prst="round2SameRect">
              <a:avLst>
                <a:gd name="adj1" fmla="val 27887"/>
                <a:gd name="adj2" fmla="val 0"/>
              </a:avLst>
            </a:prstGeom>
            <a:pattFill prst="w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B946256F-7D48-40E1-B685-D8539DA41FB7}"/>
                </a:ext>
              </a:extLst>
            </p:cNvPr>
            <p:cNvSpPr/>
            <p:nvPr/>
          </p:nvSpPr>
          <p:spPr>
            <a:xfrm>
              <a:off x="7659098" y="5199237"/>
              <a:ext cx="507652" cy="393957"/>
            </a:xfrm>
            <a:custGeom>
              <a:avLst/>
              <a:gdLst>
                <a:gd name="connsiteX0" fmla="*/ 162037 w 507652"/>
                <a:gd name="connsiteY0" fmla="*/ 0 h 393957"/>
                <a:gd name="connsiteX1" fmla="*/ 345615 w 507652"/>
                <a:gd name="connsiteY1" fmla="*/ 0 h 393957"/>
                <a:gd name="connsiteX2" fmla="*/ 368206 w 507652"/>
                <a:gd name="connsiteY2" fmla="*/ 233831 h 393957"/>
                <a:gd name="connsiteX3" fmla="*/ 418392 w 507652"/>
                <a:gd name="connsiteY3" fmla="*/ 233831 h 393957"/>
                <a:gd name="connsiteX4" fmla="*/ 487118 w 507652"/>
                <a:gd name="connsiteY4" fmla="*/ 240759 h 393957"/>
                <a:gd name="connsiteX5" fmla="*/ 490977 w 507652"/>
                <a:gd name="connsiteY5" fmla="*/ 241957 h 393957"/>
                <a:gd name="connsiteX6" fmla="*/ 502495 w 507652"/>
                <a:gd name="connsiteY6" fmla="*/ 258444 h 393957"/>
                <a:gd name="connsiteX7" fmla="*/ 507652 w 507652"/>
                <a:gd name="connsiteY7" fmla="*/ 281174 h 393957"/>
                <a:gd name="connsiteX8" fmla="*/ 253826 w 507652"/>
                <a:gd name="connsiteY8" fmla="*/ 393957 h 393957"/>
                <a:gd name="connsiteX9" fmla="*/ 0 w 507652"/>
                <a:gd name="connsiteY9" fmla="*/ 281174 h 393957"/>
                <a:gd name="connsiteX10" fmla="*/ 5157 w 507652"/>
                <a:gd name="connsiteY10" fmla="*/ 258444 h 393957"/>
                <a:gd name="connsiteX11" fmla="*/ 16327 w 507652"/>
                <a:gd name="connsiteY11" fmla="*/ 242455 h 393957"/>
                <a:gd name="connsiteX12" fmla="*/ 21791 w 507652"/>
                <a:gd name="connsiteY12" fmla="*/ 240759 h 393957"/>
                <a:gd name="connsiteX13" fmla="*/ 90517 w 507652"/>
                <a:gd name="connsiteY13" fmla="*/ 233831 h 393957"/>
                <a:gd name="connsiteX14" fmla="*/ 139446 w 507652"/>
                <a:gd name="connsiteY14" fmla="*/ 233831 h 393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07652" h="393957">
                  <a:moveTo>
                    <a:pt x="162037" y="0"/>
                  </a:moveTo>
                  <a:lnTo>
                    <a:pt x="345615" y="0"/>
                  </a:lnTo>
                  <a:lnTo>
                    <a:pt x="368206" y="233831"/>
                  </a:lnTo>
                  <a:lnTo>
                    <a:pt x="418392" y="233831"/>
                  </a:lnTo>
                  <a:cubicBezTo>
                    <a:pt x="441934" y="233831"/>
                    <a:pt x="464919" y="236217"/>
                    <a:pt x="487118" y="240759"/>
                  </a:cubicBezTo>
                  <a:lnTo>
                    <a:pt x="490977" y="241957"/>
                  </a:lnTo>
                  <a:lnTo>
                    <a:pt x="502495" y="258444"/>
                  </a:lnTo>
                  <a:cubicBezTo>
                    <a:pt x="505876" y="265786"/>
                    <a:pt x="507652" y="273388"/>
                    <a:pt x="507652" y="281174"/>
                  </a:cubicBezTo>
                  <a:cubicBezTo>
                    <a:pt x="507652" y="343462"/>
                    <a:pt x="394010" y="393957"/>
                    <a:pt x="253826" y="393957"/>
                  </a:cubicBezTo>
                  <a:cubicBezTo>
                    <a:pt x="113642" y="393957"/>
                    <a:pt x="0" y="343462"/>
                    <a:pt x="0" y="281174"/>
                  </a:cubicBezTo>
                  <a:cubicBezTo>
                    <a:pt x="0" y="273388"/>
                    <a:pt x="1776" y="265786"/>
                    <a:pt x="5157" y="258444"/>
                  </a:cubicBezTo>
                  <a:lnTo>
                    <a:pt x="16327" y="242455"/>
                  </a:lnTo>
                  <a:lnTo>
                    <a:pt x="21791" y="240759"/>
                  </a:lnTo>
                  <a:cubicBezTo>
                    <a:pt x="43990" y="236217"/>
                    <a:pt x="66975" y="233831"/>
                    <a:pt x="90517" y="233831"/>
                  </a:cubicBezTo>
                  <a:lnTo>
                    <a:pt x="139446" y="233831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F7C5843C-A9BB-45D9-B9C5-C116721225D5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1254189"/>
              <a:chOff x="3882425" y="3836649"/>
              <a:chExt cx="1182186" cy="1254189"/>
            </a:xfrm>
          </p:grpSpPr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85384892-52DD-4267-8F50-0D276830083D}"/>
                  </a:ext>
                </a:extLst>
              </p:cNvPr>
              <p:cNvGrpSpPr/>
              <p:nvPr/>
            </p:nvGrpSpPr>
            <p:grpSpPr>
              <a:xfrm>
                <a:off x="3882425" y="3836649"/>
                <a:ext cx="1182186" cy="1254189"/>
                <a:chOff x="5138890" y="3817636"/>
                <a:chExt cx="860611" cy="913028"/>
              </a:xfrm>
            </p:grpSpPr>
            <p:sp>
              <p:nvSpPr>
                <p:cNvPr id="157" name="雲 391">
                  <a:extLst>
                    <a:ext uri="{FF2B5EF4-FFF2-40B4-BE49-F238E27FC236}">
                      <a16:creationId xmlns:a16="http://schemas.microsoft.com/office/drawing/2014/main" id="{B39318C2-7B91-48F1-BCA5-D7E1E515D889}"/>
                    </a:ext>
                  </a:extLst>
                </p:cNvPr>
                <p:cNvSpPr/>
                <p:nvPr/>
              </p:nvSpPr>
              <p:spPr>
                <a:xfrm>
                  <a:off x="5138890" y="38176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9997A9D4-5060-4247-A5AD-22577F655D79}"/>
                    </a:ext>
                  </a:extLst>
                </p:cNvPr>
                <p:cNvGrpSpPr/>
                <p:nvPr/>
              </p:nvGrpSpPr>
              <p:grpSpPr>
                <a:xfrm>
                  <a:off x="5151912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BAFED858-F274-4556-B696-02CA0DAD62B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2" name="円/楕円 256">
                      <a:extLst>
                        <a:ext uri="{FF2B5EF4-FFF2-40B4-BE49-F238E27FC236}">
                          <a16:creationId xmlns:a16="http://schemas.microsoft.com/office/drawing/2014/main" id="{2EDDD2CE-A20E-48D9-BD3B-D2A3A27EF3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" name="円/楕円 257">
                      <a:extLst>
                        <a:ext uri="{FF2B5EF4-FFF2-40B4-BE49-F238E27FC236}">
                          <a16:creationId xmlns:a16="http://schemas.microsoft.com/office/drawing/2014/main" id="{10B336E5-5A79-4F16-A60A-A5508F5E31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B7F3FC30-F659-422E-8C68-E74C89B9F91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0" name="円/楕円 254">
                      <a:extLst>
                        <a:ext uri="{FF2B5EF4-FFF2-40B4-BE49-F238E27FC236}">
                          <a16:creationId xmlns:a16="http://schemas.microsoft.com/office/drawing/2014/main" id="{C35ACC7A-96CC-4818-AEE0-2728D720AC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" name="円/楕円 255">
                      <a:extLst>
                        <a:ext uri="{FF2B5EF4-FFF2-40B4-BE49-F238E27FC236}">
                          <a16:creationId xmlns:a16="http://schemas.microsoft.com/office/drawing/2014/main" id="{4A56AC60-68DB-47F3-A7BC-1CC9ECB120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円/楕円 253">
                    <a:extLst>
                      <a:ext uri="{FF2B5EF4-FFF2-40B4-BE49-F238E27FC236}">
                        <a16:creationId xmlns:a16="http://schemas.microsoft.com/office/drawing/2014/main" id="{F5AB33CE-693D-46AE-8175-F5D038DB78D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9" name="円/楕円 127">
                  <a:extLst>
                    <a:ext uri="{FF2B5EF4-FFF2-40B4-BE49-F238E27FC236}">
                      <a16:creationId xmlns:a16="http://schemas.microsoft.com/office/drawing/2014/main" id="{0021EC6C-6C63-48CC-B031-48AF5C2B28B1}"/>
                    </a:ext>
                  </a:extLst>
                </p:cNvPr>
                <p:cNvSpPr/>
                <p:nvPr/>
              </p:nvSpPr>
              <p:spPr>
                <a:xfrm>
                  <a:off x="5333569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円/楕円 27">
                  <a:extLst>
                    <a:ext uri="{FF2B5EF4-FFF2-40B4-BE49-F238E27FC236}">
                      <a16:creationId xmlns:a16="http://schemas.microsoft.com/office/drawing/2014/main" id="{3CAC334A-97C9-4C83-895E-6A71E4151D18}"/>
                    </a:ext>
                  </a:extLst>
                </p:cNvPr>
                <p:cNvSpPr/>
                <p:nvPr/>
              </p:nvSpPr>
              <p:spPr>
                <a:xfrm>
                  <a:off x="5489078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円/楕円 27">
                  <a:extLst>
                    <a:ext uri="{FF2B5EF4-FFF2-40B4-BE49-F238E27FC236}">
                      <a16:creationId xmlns:a16="http://schemas.microsoft.com/office/drawing/2014/main" id="{AE7CD586-D02D-4F18-A279-C457B7A235A5}"/>
                    </a:ext>
                  </a:extLst>
                </p:cNvPr>
                <p:cNvSpPr/>
                <p:nvPr/>
              </p:nvSpPr>
              <p:spPr>
                <a:xfrm rot="10800000">
                  <a:off x="5295245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円/楕円 27">
                  <a:extLst>
                    <a:ext uri="{FF2B5EF4-FFF2-40B4-BE49-F238E27FC236}">
                      <a16:creationId xmlns:a16="http://schemas.microsoft.com/office/drawing/2014/main" id="{D981C6B5-DF44-4334-B7BD-CD9E71C2022D}"/>
                    </a:ext>
                  </a:extLst>
                </p:cNvPr>
                <p:cNvSpPr/>
                <p:nvPr/>
              </p:nvSpPr>
              <p:spPr>
                <a:xfrm rot="10800000">
                  <a:off x="5687087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円/楕円 127">
                  <a:extLst>
                    <a:ext uri="{FF2B5EF4-FFF2-40B4-BE49-F238E27FC236}">
                      <a16:creationId xmlns:a16="http://schemas.microsoft.com/office/drawing/2014/main" id="{2CAB2E28-E1BD-4EB7-9D05-1F97DDC6FE8F}"/>
                    </a:ext>
                  </a:extLst>
                </p:cNvPr>
                <p:cNvSpPr/>
                <p:nvPr/>
              </p:nvSpPr>
              <p:spPr>
                <a:xfrm>
                  <a:off x="5725309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円/楕円 247">
                  <a:extLst>
                    <a:ext uri="{FF2B5EF4-FFF2-40B4-BE49-F238E27FC236}">
                      <a16:creationId xmlns:a16="http://schemas.microsoft.com/office/drawing/2014/main" id="{7C3FA14A-8751-4EBE-8130-B53ABF9A7A0A}"/>
                    </a:ext>
                  </a:extLst>
                </p:cNvPr>
                <p:cNvSpPr/>
                <p:nvPr/>
              </p:nvSpPr>
              <p:spPr>
                <a:xfrm>
                  <a:off x="5509070" y="44648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7B95197F-35D5-4795-8FE5-808B1B317FE9}"/>
                    </a:ext>
                  </a:extLst>
                </p:cNvPr>
                <p:cNvSpPr/>
                <p:nvPr/>
              </p:nvSpPr>
              <p:spPr>
                <a:xfrm rot="1800000">
                  <a:off x="5419033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143CFD11-7FEB-4334-853E-628366DC93FB}"/>
                    </a:ext>
                  </a:extLst>
                </p:cNvPr>
                <p:cNvSpPr/>
                <p:nvPr/>
              </p:nvSpPr>
              <p:spPr>
                <a:xfrm rot="19800000" flipH="1">
                  <a:off x="5664228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93854838-1961-408B-AD40-97BB2B226127}"/>
                  </a:ext>
                </a:extLst>
              </p:cNvPr>
              <p:cNvSpPr/>
              <p:nvPr/>
            </p:nvSpPr>
            <p:spPr>
              <a:xfrm>
                <a:off x="4418381" y="4674583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7391A85D-A009-4257-A1BC-1C280F0779E8}"/>
                </a:ext>
              </a:extLst>
            </p:cNvPr>
            <p:cNvGrpSpPr/>
            <p:nvPr/>
          </p:nvGrpSpPr>
          <p:grpSpPr>
            <a:xfrm>
              <a:off x="7450932" y="4700173"/>
              <a:ext cx="916780" cy="662032"/>
              <a:chOff x="7463927" y="1789359"/>
              <a:chExt cx="946143" cy="682796"/>
            </a:xfrm>
          </p:grpSpPr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3BE11683-7CAE-4FD3-B227-E437768A9CDC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1204C124-4CC9-4C2F-BA66-9E5BA01D93D4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E614159F-558A-4284-9A5C-2DCD06DA102A}"/>
              </a:ext>
            </a:extLst>
          </p:cNvPr>
          <p:cNvGrpSpPr/>
          <p:nvPr/>
        </p:nvGrpSpPr>
        <p:grpSpPr>
          <a:xfrm>
            <a:off x="1389378" y="4081723"/>
            <a:ext cx="1267032" cy="2361873"/>
            <a:chOff x="1389378" y="4081723"/>
            <a:chExt cx="1267032" cy="2361873"/>
          </a:xfrm>
        </p:grpSpPr>
        <p:sp>
          <p:nvSpPr>
            <p:cNvPr id="373" name="正方形/長方形 372">
              <a:extLst>
                <a:ext uri="{FF2B5EF4-FFF2-40B4-BE49-F238E27FC236}">
                  <a16:creationId xmlns:a16="http://schemas.microsoft.com/office/drawing/2014/main" id="{83D69D2A-DEEC-46C4-B525-3738F25DA703}"/>
                </a:ext>
              </a:extLst>
            </p:cNvPr>
            <p:cNvSpPr/>
            <p:nvPr/>
          </p:nvSpPr>
          <p:spPr>
            <a:xfrm>
              <a:off x="2405952" y="6171254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4" name="正方形/長方形 373">
              <a:extLst>
                <a:ext uri="{FF2B5EF4-FFF2-40B4-BE49-F238E27FC236}">
                  <a16:creationId xmlns:a16="http://schemas.microsoft.com/office/drawing/2014/main" id="{AC045F0F-8EC3-435E-8FE7-6A59219F4737}"/>
                </a:ext>
              </a:extLst>
            </p:cNvPr>
            <p:cNvSpPr/>
            <p:nvPr/>
          </p:nvSpPr>
          <p:spPr>
            <a:xfrm>
              <a:off x="1536796" y="6171254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219989A7-2B3D-450F-887E-1754DF193756}"/>
                </a:ext>
              </a:extLst>
            </p:cNvPr>
            <p:cNvSpPr/>
            <p:nvPr/>
          </p:nvSpPr>
          <p:spPr>
            <a:xfrm>
              <a:off x="1515709" y="5526170"/>
              <a:ext cx="123946" cy="675334"/>
            </a:xfrm>
            <a:custGeom>
              <a:avLst/>
              <a:gdLst>
                <a:gd name="connsiteX0" fmla="*/ 123946 w 123946"/>
                <a:gd name="connsiteY0" fmla="*/ 0 h 675334"/>
                <a:gd name="connsiteX1" fmla="*/ 119538 w 123946"/>
                <a:gd name="connsiteY1" fmla="*/ 14202 h 675334"/>
                <a:gd name="connsiteX2" fmla="*/ 115097 w 123946"/>
                <a:gd name="connsiteY2" fmla="*/ 58252 h 675334"/>
                <a:gd name="connsiteX3" fmla="*/ 115097 w 123946"/>
                <a:gd name="connsiteY3" fmla="*/ 675334 h 675334"/>
                <a:gd name="connsiteX4" fmla="*/ 0 w 123946"/>
                <a:gd name="connsiteY4" fmla="*/ 675334 h 675334"/>
                <a:gd name="connsiteX5" fmla="*/ 0 w 123946"/>
                <a:gd name="connsiteY5" fmla="*/ 271355 h 675334"/>
                <a:gd name="connsiteX6" fmla="*/ 106403 w 123946"/>
                <a:gd name="connsiteY6" fmla="*/ 14474 h 67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946" h="675334">
                  <a:moveTo>
                    <a:pt x="123946" y="0"/>
                  </a:moveTo>
                  <a:lnTo>
                    <a:pt x="119538" y="14202"/>
                  </a:lnTo>
                  <a:cubicBezTo>
                    <a:pt x="116626" y="28431"/>
                    <a:pt x="115097" y="43163"/>
                    <a:pt x="115097" y="58252"/>
                  </a:cubicBezTo>
                  <a:lnTo>
                    <a:pt x="115097" y="675334"/>
                  </a:lnTo>
                  <a:lnTo>
                    <a:pt x="0" y="675334"/>
                  </a:lnTo>
                  <a:lnTo>
                    <a:pt x="0" y="271355"/>
                  </a:lnTo>
                  <a:cubicBezTo>
                    <a:pt x="0" y="171037"/>
                    <a:pt x="40662" y="80216"/>
                    <a:pt x="106403" y="14474"/>
                  </a:cubicBezTo>
                  <a:close/>
                </a:path>
              </a:pathLst>
            </a:custGeom>
            <a:pattFill prst="dotGrid">
              <a:fgClr>
                <a:schemeClr val="accent4">
                  <a:lumMod val="40000"/>
                  <a:lumOff val="60000"/>
                </a:schemeClr>
              </a:fgClr>
              <a:bgClr>
                <a:srgbClr val="FFCC66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03AEC2C4-BFE2-4E66-8013-FC650E9A158C}"/>
                </a:ext>
              </a:extLst>
            </p:cNvPr>
            <p:cNvSpPr/>
            <p:nvPr/>
          </p:nvSpPr>
          <p:spPr>
            <a:xfrm>
              <a:off x="2407229" y="5530968"/>
              <a:ext cx="118131" cy="670536"/>
            </a:xfrm>
            <a:custGeom>
              <a:avLst/>
              <a:gdLst>
                <a:gd name="connsiteX0" fmla="*/ 0 w 118131"/>
                <a:gd name="connsiteY0" fmla="*/ 0 h 670536"/>
                <a:gd name="connsiteX1" fmla="*/ 11728 w 118131"/>
                <a:gd name="connsiteY1" fmla="*/ 9676 h 670536"/>
                <a:gd name="connsiteX2" fmla="*/ 118131 w 118131"/>
                <a:gd name="connsiteY2" fmla="*/ 266557 h 670536"/>
                <a:gd name="connsiteX3" fmla="*/ 118131 w 118131"/>
                <a:gd name="connsiteY3" fmla="*/ 670536 h 670536"/>
                <a:gd name="connsiteX4" fmla="*/ 7360 w 118131"/>
                <a:gd name="connsiteY4" fmla="*/ 670536 h 670536"/>
                <a:gd name="connsiteX5" fmla="*/ 7360 w 118131"/>
                <a:gd name="connsiteY5" fmla="*/ 53454 h 670536"/>
                <a:gd name="connsiteX6" fmla="*/ 2919 w 118131"/>
                <a:gd name="connsiteY6" fmla="*/ 9404 h 670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131" h="670536">
                  <a:moveTo>
                    <a:pt x="0" y="0"/>
                  </a:moveTo>
                  <a:lnTo>
                    <a:pt x="11728" y="9676"/>
                  </a:lnTo>
                  <a:cubicBezTo>
                    <a:pt x="77469" y="75418"/>
                    <a:pt x="118131" y="166239"/>
                    <a:pt x="118131" y="266557"/>
                  </a:cubicBezTo>
                  <a:lnTo>
                    <a:pt x="118131" y="670536"/>
                  </a:lnTo>
                  <a:lnTo>
                    <a:pt x="7360" y="670536"/>
                  </a:lnTo>
                  <a:lnTo>
                    <a:pt x="7360" y="53454"/>
                  </a:lnTo>
                  <a:cubicBezTo>
                    <a:pt x="7360" y="38365"/>
                    <a:pt x="5831" y="23633"/>
                    <a:pt x="2919" y="9404"/>
                  </a:cubicBezTo>
                  <a:close/>
                </a:path>
              </a:pathLst>
            </a:custGeom>
            <a:pattFill prst="dotGrid">
              <a:fgClr>
                <a:schemeClr val="accent4">
                  <a:lumMod val="40000"/>
                  <a:lumOff val="60000"/>
                </a:schemeClr>
              </a:fgClr>
              <a:bgClr>
                <a:srgbClr val="FFCC66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7" name="四角形: 上の 2 つの角を丸める 376">
              <a:extLst>
                <a:ext uri="{FF2B5EF4-FFF2-40B4-BE49-F238E27FC236}">
                  <a16:creationId xmlns:a16="http://schemas.microsoft.com/office/drawing/2014/main" id="{61F2EFAA-2B11-40A1-A575-49E537F244B5}"/>
                </a:ext>
              </a:extLst>
            </p:cNvPr>
            <p:cNvSpPr/>
            <p:nvPr/>
          </p:nvSpPr>
          <p:spPr>
            <a:xfrm>
              <a:off x="1597468" y="5433068"/>
              <a:ext cx="850458" cy="1010528"/>
            </a:xfrm>
            <a:prstGeom prst="round2SameRect">
              <a:avLst>
                <a:gd name="adj1" fmla="val 27887"/>
                <a:gd name="adj2" fmla="val 0"/>
              </a:avLst>
            </a:prstGeom>
            <a:pattFill prst="dotGrid">
              <a:fgClr>
                <a:schemeClr val="accent4">
                  <a:lumMod val="40000"/>
                  <a:lumOff val="60000"/>
                </a:schemeClr>
              </a:fgClr>
              <a:bgClr>
                <a:srgbClr val="FFCC66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ECCFF61B-3C53-452A-BCD3-E5B6574A1957}"/>
                </a:ext>
              </a:extLst>
            </p:cNvPr>
            <p:cNvSpPr/>
            <p:nvPr/>
          </p:nvSpPr>
          <p:spPr>
            <a:xfrm>
              <a:off x="1768870" y="5199237"/>
              <a:ext cx="507652" cy="393957"/>
            </a:xfrm>
            <a:custGeom>
              <a:avLst/>
              <a:gdLst>
                <a:gd name="connsiteX0" fmla="*/ 162037 w 507652"/>
                <a:gd name="connsiteY0" fmla="*/ 0 h 393957"/>
                <a:gd name="connsiteX1" fmla="*/ 345615 w 507652"/>
                <a:gd name="connsiteY1" fmla="*/ 0 h 393957"/>
                <a:gd name="connsiteX2" fmla="*/ 368206 w 507652"/>
                <a:gd name="connsiteY2" fmla="*/ 233831 h 393957"/>
                <a:gd name="connsiteX3" fmla="*/ 418392 w 507652"/>
                <a:gd name="connsiteY3" fmla="*/ 233831 h 393957"/>
                <a:gd name="connsiteX4" fmla="*/ 487118 w 507652"/>
                <a:gd name="connsiteY4" fmla="*/ 240759 h 393957"/>
                <a:gd name="connsiteX5" fmla="*/ 490977 w 507652"/>
                <a:gd name="connsiteY5" fmla="*/ 241957 h 393957"/>
                <a:gd name="connsiteX6" fmla="*/ 502495 w 507652"/>
                <a:gd name="connsiteY6" fmla="*/ 258444 h 393957"/>
                <a:gd name="connsiteX7" fmla="*/ 507652 w 507652"/>
                <a:gd name="connsiteY7" fmla="*/ 281174 h 393957"/>
                <a:gd name="connsiteX8" fmla="*/ 253826 w 507652"/>
                <a:gd name="connsiteY8" fmla="*/ 393957 h 393957"/>
                <a:gd name="connsiteX9" fmla="*/ 0 w 507652"/>
                <a:gd name="connsiteY9" fmla="*/ 281174 h 393957"/>
                <a:gd name="connsiteX10" fmla="*/ 5157 w 507652"/>
                <a:gd name="connsiteY10" fmla="*/ 258444 h 393957"/>
                <a:gd name="connsiteX11" fmla="*/ 16327 w 507652"/>
                <a:gd name="connsiteY11" fmla="*/ 242455 h 393957"/>
                <a:gd name="connsiteX12" fmla="*/ 21791 w 507652"/>
                <a:gd name="connsiteY12" fmla="*/ 240759 h 393957"/>
                <a:gd name="connsiteX13" fmla="*/ 90517 w 507652"/>
                <a:gd name="connsiteY13" fmla="*/ 233831 h 393957"/>
                <a:gd name="connsiteX14" fmla="*/ 139446 w 507652"/>
                <a:gd name="connsiteY14" fmla="*/ 233831 h 393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07652" h="393957">
                  <a:moveTo>
                    <a:pt x="162037" y="0"/>
                  </a:moveTo>
                  <a:lnTo>
                    <a:pt x="345615" y="0"/>
                  </a:lnTo>
                  <a:lnTo>
                    <a:pt x="368206" y="233831"/>
                  </a:lnTo>
                  <a:lnTo>
                    <a:pt x="418392" y="233831"/>
                  </a:lnTo>
                  <a:cubicBezTo>
                    <a:pt x="441934" y="233831"/>
                    <a:pt x="464919" y="236217"/>
                    <a:pt x="487118" y="240759"/>
                  </a:cubicBezTo>
                  <a:lnTo>
                    <a:pt x="490977" y="241957"/>
                  </a:lnTo>
                  <a:lnTo>
                    <a:pt x="502495" y="258444"/>
                  </a:lnTo>
                  <a:cubicBezTo>
                    <a:pt x="505876" y="265786"/>
                    <a:pt x="507652" y="273388"/>
                    <a:pt x="507652" y="281174"/>
                  </a:cubicBezTo>
                  <a:cubicBezTo>
                    <a:pt x="507652" y="343462"/>
                    <a:pt x="394010" y="393957"/>
                    <a:pt x="253826" y="393957"/>
                  </a:cubicBezTo>
                  <a:cubicBezTo>
                    <a:pt x="113642" y="393957"/>
                    <a:pt x="0" y="343462"/>
                    <a:pt x="0" y="281174"/>
                  </a:cubicBezTo>
                  <a:cubicBezTo>
                    <a:pt x="0" y="273388"/>
                    <a:pt x="1776" y="265786"/>
                    <a:pt x="5157" y="258444"/>
                  </a:cubicBezTo>
                  <a:lnTo>
                    <a:pt x="16327" y="242455"/>
                  </a:lnTo>
                  <a:lnTo>
                    <a:pt x="21791" y="240759"/>
                  </a:lnTo>
                  <a:cubicBezTo>
                    <a:pt x="43990" y="236217"/>
                    <a:pt x="66975" y="233831"/>
                    <a:pt x="90517" y="233831"/>
                  </a:cubicBezTo>
                  <a:lnTo>
                    <a:pt x="139446" y="233831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8060DF1C-531E-4936-BB4A-921BDD630C53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1218328"/>
              <a:chOff x="685503" y="3823242"/>
              <a:chExt cx="1267032" cy="1218328"/>
            </a:xfrm>
          </p:grpSpPr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58173A23-B300-4DE4-BBA3-F7A7A0B79985}"/>
                  </a:ext>
                </a:extLst>
              </p:cNvPr>
              <p:cNvGrpSpPr/>
              <p:nvPr/>
            </p:nvGrpSpPr>
            <p:grpSpPr>
              <a:xfrm>
                <a:off x="685503" y="3823242"/>
                <a:ext cx="1267032" cy="1218328"/>
                <a:chOff x="878044" y="3848329"/>
                <a:chExt cx="917606" cy="882334"/>
              </a:xfrm>
            </p:grpSpPr>
            <p:sp>
              <p:nvSpPr>
                <p:cNvPr id="246" name="円/楕円 473">
                  <a:extLst>
                    <a:ext uri="{FF2B5EF4-FFF2-40B4-BE49-F238E27FC236}">
                      <a16:creationId xmlns:a16="http://schemas.microsoft.com/office/drawing/2014/main" id="{77190E78-EA58-40C0-87AD-495E762D71E0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EC301905-86B1-4C15-83EA-45777216C1A9}"/>
                    </a:ext>
                  </a:extLst>
                </p:cNvPr>
                <p:cNvGrpSpPr/>
                <p:nvPr/>
              </p:nvGrpSpPr>
              <p:grpSpPr>
                <a:xfrm>
                  <a:off x="92652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A3E22A89-6914-4CF1-BB20-3C858AC5957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7" name="円/楕円 125">
                      <a:extLst>
                        <a:ext uri="{FF2B5EF4-FFF2-40B4-BE49-F238E27FC236}">
                          <a16:creationId xmlns:a16="http://schemas.microsoft.com/office/drawing/2014/main" id="{2738F795-A783-4E3C-950C-DDEF7F5D53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8" name="円/楕円 126">
                      <a:extLst>
                        <a:ext uri="{FF2B5EF4-FFF2-40B4-BE49-F238E27FC236}">
                          <a16:creationId xmlns:a16="http://schemas.microsoft.com/office/drawing/2014/main" id="{09E6CADC-A728-4372-A1AB-643F61B862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3" name="グループ化 262">
                    <a:extLst>
                      <a:ext uri="{FF2B5EF4-FFF2-40B4-BE49-F238E27FC236}">
                        <a16:creationId xmlns:a16="http://schemas.microsoft.com/office/drawing/2014/main" id="{7480476B-306F-442F-BE15-83C6766356E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5" name="円/楕円 123">
                      <a:extLst>
                        <a:ext uri="{FF2B5EF4-FFF2-40B4-BE49-F238E27FC236}">
                          <a16:creationId xmlns:a16="http://schemas.microsoft.com/office/drawing/2014/main" id="{0B5234B6-F69F-4100-B8CB-D83B2DFD34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6" name="円/楕円 124">
                      <a:extLst>
                        <a:ext uri="{FF2B5EF4-FFF2-40B4-BE49-F238E27FC236}">
                          <a16:creationId xmlns:a16="http://schemas.microsoft.com/office/drawing/2014/main" id="{87F06D85-CA82-4AB6-87E5-DC8AC3FF1B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4" name="円/楕円 122">
                    <a:extLst>
                      <a:ext uri="{FF2B5EF4-FFF2-40B4-BE49-F238E27FC236}">
                        <a16:creationId xmlns:a16="http://schemas.microsoft.com/office/drawing/2014/main" id="{02F2E342-6A55-49B6-B434-C817F6EB8C6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8" name="円/楕円 27">
                  <a:extLst>
                    <a:ext uri="{FF2B5EF4-FFF2-40B4-BE49-F238E27FC236}">
                      <a16:creationId xmlns:a16="http://schemas.microsoft.com/office/drawing/2014/main" id="{45616376-4761-479B-B27E-4356C8E53360}"/>
                    </a:ext>
                  </a:extLst>
                </p:cNvPr>
                <p:cNvSpPr/>
                <p:nvPr/>
              </p:nvSpPr>
              <p:spPr>
                <a:xfrm>
                  <a:off x="125394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27">
                  <a:extLst>
                    <a:ext uri="{FF2B5EF4-FFF2-40B4-BE49-F238E27FC236}">
                      <a16:creationId xmlns:a16="http://schemas.microsoft.com/office/drawing/2014/main" id="{0357D39A-B13A-4AAA-918C-8CCF130E67A2}"/>
                    </a:ext>
                  </a:extLst>
                </p:cNvPr>
                <p:cNvSpPr/>
                <p:nvPr/>
              </p:nvSpPr>
              <p:spPr>
                <a:xfrm rot="10800000">
                  <a:off x="10601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27">
                  <a:extLst>
                    <a:ext uri="{FF2B5EF4-FFF2-40B4-BE49-F238E27FC236}">
                      <a16:creationId xmlns:a16="http://schemas.microsoft.com/office/drawing/2014/main" id="{15A9C585-6867-4ED4-92EC-F9A694D0BBC9}"/>
                    </a:ext>
                  </a:extLst>
                </p:cNvPr>
                <p:cNvSpPr/>
                <p:nvPr/>
              </p:nvSpPr>
              <p:spPr>
                <a:xfrm rot="10800000"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円/楕円 27">
                  <a:extLst>
                    <a:ext uri="{FF2B5EF4-FFF2-40B4-BE49-F238E27FC236}">
                      <a16:creationId xmlns:a16="http://schemas.microsoft.com/office/drawing/2014/main" id="{C170E341-0301-455D-8BFD-0E09CF391DFF}"/>
                    </a:ext>
                  </a:extLst>
                </p:cNvPr>
                <p:cNvSpPr/>
                <p:nvPr/>
              </p:nvSpPr>
              <p:spPr>
                <a:xfrm rot="8100000">
                  <a:off x="1138253" y="45407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27">
                  <a:extLst>
                    <a:ext uri="{FF2B5EF4-FFF2-40B4-BE49-F238E27FC236}">
                      <a16:creationId xmlns:a16="http://schemas.microsoft.com/office/drawing/2014/main" id="{60DAEAF1-34BE-40C0-87BD-76B0CB3A322A}"/>
                    </a:ext>
                  </a:extLst>
                </p:cNvPr>
                <p:cNvSpPr/>
                <p:nvPr/>
              </p:nvSpPr>
              <p:spPr>
                <a:xfrm rot="13500000" flipH="1">
                  <a:off x="1410675" y="45408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702A0461-D226-41C7-AC88-FA3134E534D3}"/>
                    </a:ext>
                  </a:extLst>
                </p:cNvPr>
                <p:cNvGrpSpPr/>
                <p:nvPr/>
              </p:nvGrpSpPr>
              <p:grpSpPr>
                <a:xfrm>
                  <a:off x="1041473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60" name="円/楕円 27">
                    <a:extLst>
                      <a:ext uri="{FF2B5EF4-FFF2-40B4-BE49-F238E27FC236}">
                        <a16:creationId xmlns:a16="http://schemas.microsoft.com/office/drawing/2014/main" id="{62B76FAE-4F6F-4A57-9D58-BA2DD4578AB1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27">
                    <a:extLst>
                      <a:ext uri="{FF2B5EF4-FFF2-40B4-BE49-F238E27FC236}">
                        <a16:creationId xmlns:a16="http://schemas.microsoft.com/office/drawing/2014/main" id="{44DEF00C-35F9-4811-90E7-C3D643075F3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4" name="円/楕円 112">
                  <a:extLst>
                    <a:ext uri="{FF2B5EF4-FFF2-40B4-BE49-F238E27FC236}">
                      <a16:creationId xmlns:a16="http://schemas.microsoft.com/office/drawing/2014/main" id="{8C8D7337-A590-4935-9DBA-BA1104674D8B}"/>
                    </a:ext>
                  </a:extLst>
                </p:cNvPr>
                <p:cNvSpPr/>
                <p:nvPr/>
              </p:nvSpPr>
              <p:spPr>
                <a:xfrm>
                  <a:off x="1147049" y="43073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012FD6E9-4E97-448E-9818-E871AACFEA31}"/>
                    </a:ext>
                  </a:extLst>
                </p:cNvPr>
                <p:cNvGrpSpPr/>
                <p:nvPr/>
              </p:nvGrpSpPr>
              <p:grpSpPr>
                <a:xfrm flipH="1">
                  <a:off x="1559492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58" name="円/楕円 27">
                    <a:extLst>
                      <a:ext uri="{FF2B5EF4-FFF2-40B4-BE49-F238E27FC236}">
                        <a16:creationId xmlns:a16="http://schemas.microsoft.com/office/drawing/2014/main" id="{8C18F0D7-9284-45F6-AB81-359445356706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27">
                    <a:extLst>
                      <a:ext uri="{FF2B5EF4-FFF2-40B4-BE49-F238E27FC236}">
                        <a16:creationId xmlns:a16="http://schemas.microsoft.com/office/drawing/2014/main" id="{F1C2AD83-27BA-411E-BE30-F53AAFC1E47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6" name="円/楕円 114">
                  <a:extLst>
                    <a:ext uri="{FF2B5EF4-FFF2-40B4-BE49-F238E27FC236}">
                      <a16:creationId xmlns:a16="http://schemas.microsoft.com/office/drawing/2014/main" id="{7EB8FFF6-083C-4336-BB5B-3D2C46628E58}"/>
                    </a:ext>
                  </a:extLst>
                </p:cNvPr>
                <p:cNvSpPr/>
                <p:nvPr/>
              </p:nvSpPr>
              <p:spPr>
                <a:xfrm>
                  <a:off x="1470899" y="43073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7" name="円/楕円 64">
                  <a:extLst>
                    <a:ext uri="{FF2B5EF4-FFF2-40B4-BE49-F238E27FC236}">
                      <a16:creationId xmlns:a16="http://schemas.microsoft.com/office/drawing/2014/main" id="{E562C590-822C-484A-A610-7F52FE028D34}"/>
                    </a:ext>
                  </a:extLst>
                </p:cNvPr>
                <p:cNvSpPr/>
                <p:nvPr/>
              </p:nvSpPr>
              <p:spPr>
                <a:xfrm>
                  <a:off x="1296842" y="44541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5D8357AF-8E28-4EEC-AF4C-36BA28D1D535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5F92E814-6898-4C4E-A41B-C30535A8996F}"/>
                </a:ext>
              </a:extLst>
            </p:cNvPr>
            <p:cNvGrpSpPr/>
            <p:nvPr/>
          </p:nvGrpSpPr>
          <p:grpSpPr>
            <a:xfrm>
              <a:off x="1567846" y="4669294"/>
              <a:ext cx="930086" cy="662032"/>
              <a:chOff x="7463927" y="1789359"/>
              <a:chExt cx="946143" cy="682796"/>
            </a:xfrm>
          </p:grpSpPr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A533EBAC-98DF-4957-B8AF-AF2B211C4E55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4978141C-6D1E-4A7C-8B92-E91CA58BEB31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0BCA4CB1-B7DF-437E-A813-0BC078B5C45D}"/>
              </a:ext>
            </a:extLst>
          </p:cNvPr>
          <p:cNvGrpSpPr/>
          <p:nvPr/>
        </p:nvGrpSpPr>
        <p:grpSpPr>
          <a:xfrm>
            <a:off x="4384591" y="1290440"/>
            <a:ext cx="1144989" cy="2241833"/>
            <a:chOff x="4384591" y="1290440"/>
            <a:chExt cx="1144989" cy="2241833"/>
          </a:xfrm>
        </p:grpSpPr>
        <p:sp>
          <p:nvSpPr>
            <p:cNvPr id="356" name="正方形/長方形 355">
              <a:extLst>
                <a:ext uri="{FF2B5EF4-FFF2-40B4-BE49-F238E27FC236}">
                  <a16:creationId xmlns:a16="http://schemas.microsoft.com/office/drawing/2014/main" id="{60A2A059-7789-4EB3-9C7C-FE0B0CAE46D6}"/>
                </a:ext>
              </a:extLst>
            </p:cNvPr>
            <p:cNvSpPr/>
            <p:nvPr/>
          </p:nvSpPr>
          <p:spPr>
            <a:xfrm flipH="1">
              <a:off x="5350340" y="3259931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3" name="フリーフォーム: 図形 422">
              <a:extLst>
                <a:ext uri="{FF2B5EF4-FFF2-40B4-BE49-F238E27FC236}">
                  <a16:creationId xmlns:a16="http://schemas.microsoft.com/office/drawing/2014/main" id="{BC1D6C43-62D5-4A57-AE3E-FB0C80D2D5A2}"/>
                </a:ext>
              </a:extLst>
            </p:cNvPr>
            <p:cNvSpPr/>
            <p:nvPr/>
          </p:nvSpPr>
          <p:spPr>
            <a:xfrm flipH="1">
              <a:off x="5342171" y="2719455"/>
              <a:ext cx="187409" cy="709545"/>
            </a:xfrm>
            <a:custGeom>
              <a:avLst/>
              <a:gdLst>
                <a:gd name="connsiteX0" fmla="*/ 147354 w 184001"/>
                <a:gd name="connsiteY0" fmla="*/ 0 h 709545"/>
                <a:gd name="connsiteX1" fmla="*/ 184001 w 184001"/>
                <a:gd name="connsiteY1" fmla="*/ 0 h 709545"/>
                <a:gd name="connsiteX2" fmla="*/ 184001 w 184001"/>
                <a:gd name="connsiteY2" fmla="*/ 709545 h 709545"/>
                <a:gd name="connsiteX3" fmla="*/ 0 w 184001"/>
                <a:gd name="connsiteY3" fmla="*/ 709545 h 709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001" h="709545">
                  <a:moveTo>
                    <a:pt x="147354" y="0"/>
                  </a:moveTo>
                  <a:lnTo>
                    <a:pt x="184001" y="0"/>
                  </a:lnTo>
                  <a:lnTo>
                    <a:pt x="184001" y="709545"/>
                  </a:lnTo>
                  <a:lnTo>
                    <a:pt x="0" y="709545"/>
                  </a:lnTo>
                  <a:close/>
                </a:path>
              </a:pathLst>
            </a:custGeom>
            <a:pattFill prst="shingle">
              <a:fgClr>
                <a:schemeClr val="accent2">
                  <a:lumMod val="60000"/>
                  <a:lumOff val="40000"/>
                </a:schemeClr>
              </a:fgClr>
              <a:bgClr>
                <a:srgbClr val="FF33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5" name="正方形/長方形 354">
              <a:extLst>
                <a:ext uri="{FF2B5EF4-FFF2-40B4-BE49-F238E27FC236}">
                  <a16:creationId xmlns:a16="http://schemas.microsoft.com/office/drawing/2014/main" id="{9B007D8D-2719-41B9-8A5B-6521149BFF8F}"/>
                </a:ext>
              </a:extLst>
            </p:cNvPr>
            <p:cNvSpPr/>
            <p:nvPr/>
          </p:nvSpPr>
          <p:spPr>
            <a:xfrm>
              <a:off x="4460971" y="3259931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9C3C9CAA-89A0-4A87-9042-DE42B68A5EE2}"/>
                </a:ext>
              </a:extLst>
            </p:cNvPr>
            <p:cNvSpPr/>
            <p:nvPr/>
          </p:nvSpPr>
          <p:spPr>
            <a:xfrm>
              <a:off x="4384591" y="2719455"/>
              <a:ext cx="187409" cy="709545"/>
            </a:xfrm>
            <a:custGeom>
              <a:avLst/>
              <a:gdLst>
                <a:gd name="connsiteX0" fmla="*/ 147354 w 184001"/>
                <a:gd name="connsiteY0" fmla="*/ 0 h 709545"/>
                <a:gd name="connsiteX1" fmla="*/ 184001 w 184001"/>
                <a:gd name="connsiteY1" fmla="*/ 0 h 709545"/>
                <a:gd name="connsiteX2" fmla="*/ 184001 w 184001"/>
                <a:gd name="connsiteY2" fmla="*/ 709545 h 709545"/>
                <a:gd name="connsiteX3" fmla="*/ 0 w 184001"/>
                <a:gd name="connsiteY3" fmla="*/ 709545 h 709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001" h="709545">
                  <a:moveTo>
                    <a:pt x="147354" y="0"/>
                  </a:moveTo>
                  <a:lnTo>
                    <a:pt x="184001" y="0"/>
                  </a:lnTo>
                  <a:lnTo>
                    <a:pt x="184001" y="709545"/>
                  </a:lnTo>
                  <a:lnTo>
                    <a:pt x="0" y="709545"/>
                  </a:lnTo>
                  <a:close/>
                </a:path>
              </a:pathLst>
            </a:custGeom>
            <a:pattFill prst="shingle">
              <a:fgClr>
                <a:schemeClr val="accent2">
                  <a:lumMod val="60000"/>
                  <a:lumOff val="40000"/>
                </a:schemeClr>
              </a:fgClr>
              <a:bgClr>
                <a:srgbClr val="FF33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3" name="片側の 2 つの角を丸めた四角形 128">
              <a:extLst>
                <a:ext uri="{FF2B5EF4-FFF2-40B4-BE49-F238E27FC236}">
                  <a16:creationId xmlns:a16="http://schemas.microsoft.com/office/drawing/2014/main" id="{E32E30E4-89D0-47EC-AC19-C2C87B6FF541}"/>
                </a:ext>
              </a:extLst>
            </p:cNvPr>
            <p:cNvSpPr/>
            <p:nvPr/>
          </p:nvSpPr>
          <p:spPr>
            <a:xfrm>
              <a:off x="4479883" y="1368295"/>
              <a:ext cx="944787" cy="11210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1" name="四角形: 上の 2 つの角を丸める 350">
              <a:extLst>
                <a:ext uri="{FF2B5EF4-FFF2-40B4-BE49-F238E27FC236}">
                  <a16:creationId xmlns:a16="http://schemas.microsoft.com/office/drawing/2014/main" id="{58D4C660-4D40-493D-BD5D-603C24E8E274}"/>
                </a:ext>
              </a:extLst>
            </p:cNvPr>
            <p:cNvSpPr/>
            <p:nvPr/>
          </p:nvSpPr>
          <p:spPr>
            <a:xfrm>
              <a:off x="4533042" y="2521745"/>
              <a:ext cx="850458" cy="1010528"/>
            </a:xfrm>
            <a:prstGeom prst="round2SameRect">
              <a:avLst>
                <a:gd name="adj1" fmla="val 27887"/>
                <a:gd name="adj2" fmla="val 0"/>
              </a:avLst>
            </a:prstGeom>
            <a:pattFill prst="shingle">
              <a:fgClr>
                <a:schemeClr val="accent2">
                  <a:lumMod val="60000"/>
                  <a:lumOff val="40000"/>
                </a:schemeClr>
              </a:fgClr>
              <a:bgClr>
                <a:srgbClr val="FF33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BE33D998-F0F6-45B0-A692-F209D3A48CED}"/>
                </a:ext>
              </a:extLst>
            </p:cNvPr>
            <p:cNvSpPr/>
            <p:nvPr/>
          </p:nvSpPr>
          <p:spPr>
            <a:xfrm>
              <a:off x="4709601" y="2287914"/>
              <a:ext cx="497338" cy="355857"/>
            </a:xfrm>
            <a:custGeom>
              <a:avLst/>
              <a:gdLst>
                <a:gd name="connsiteX0" fmla="*/ 162037 w 507652"/>
                <a:gd name="connsiteY0" fmla="*/ 0 h 393957"/>
                <a:gd name="connsiteX1" fmla="*/ 345615 w 507652"/>
                <a:gd name="connsiteY1" fmla="*/ 0 h 393957"/>
                <a:gd name="connsiteX2" fmla="*/ 368206 w 507652"/>
                <a:gd name="connsiteY2" fmla="*/ 233831 h 393957"/>
                <a:gd name="connsiteX3" fmla="*/ 418392 w 507652"/>
                <a:gd name="connsiteY3" fmla="*/ 233831 h 393957"/>
                <a:gd name="connsiteX4" fmla="*/ 487118 w 507652"/>
                <a:gd name="connsiteY4" fmla="*/ 240759 h 393957"/>
                <a:gd name="connsiteX5" fmla="*/ 490977 w 507652"/>
                <a:gd name="connsiteY5" fmla="*/ 241957 h 393957"/>
                <a:gd name="connsiteX6" fmla="*/ 502495 w 507652"/>
                <a:gd name="connsiteY6" fmla="*/ 258444 h 393957"/>
                <a:gd name="connsiteX7" fmla="*/ 507652 w 507652"/>
                <a:gd name="connsiteY7" fmla="*/ 281174 h 393957"/>
                <a:gd name="connsiteX8" fmla="*/ 253826 w 507652"/>
                <a:gd name="connsiteY8" fmla="*/ 393957 h 393957"/>
                <a:gd name="connsiteX9" fmla="*/ 0 w 507652"/>
                <a:gd name="connsiteY9" fmla="*/ 281174 h 393957"/>
                <a:gd name="connsiteX10" fmla="*/ 5157 w 507652"/>
                <a:gd name="connsiteY10" fmla="*/ 258444 h 393957"/>
                <a:gd name="connsiteX11" fmla="*/ 16327 w 507652"/>
                <a:gd name="connsiteY11" fmla="*/ 242455 h 393957"/>
                <a:gd name="connsiteX12" fmla="*/ 21791 w 507652"/>
                <a:gd name="connsiteY12" fmla="*/ 240759 h 393957"/>
                <a:gd name="connsiteX13" fmla="*/ 90517 w 507652"/>
                <a:gd name="connsiteY13" fmla="*/ 233831 h 393957"/>
                <a:gd name="connsiteX14" fmla="*/ 139446 w 507652"/>
                <a:gd name="connsiteY14" fmla="*/ 233831 h 393957"/>
                <a:gd name="connsiteX0" fmla="*/ 156880 w 502495"/>
                <a:gd name="connsiteY0" fmla="*/ 0 h 394144"/>
                <a:gd name="connsiteX1" fmla="*/ 340458 w 502495"/>
                <a:gd name="connsiteY1" fmla="*/ 0 h 394144"/>
                <a:gd name="connsiteX2" fmla="*/ 363049 w 502495"/>
                <a:gd name="connsiteY2" fmla="*/ 233831 h 394144"/>
                <a:gd name="connsiteX3" fmla="*/ 413235 w 502495"/>
                <a:gd name="connsiteY3" fmla="*/ 233831 h 394144"/>
                <a:gd name="connsiteX4" fmla="*/ 481961 w 502495"/>
                <a:gd name="connsiteY4" fmla="*/ 240759 h 394144"/>
                <a:gd name="connsiteX5" fmla="*/ 485820 w 502495"/>
                <a:gd name="connsiteY5" fmla="*/ 241957 h 394144"/>
                <a:gd name="connsiteX6" fmla="*/ 497338 w 502495"/>
                <a:gd name="connsiteY6" fmla="*/ 258444 h 394144"/>
                <a:gd name="connsiteX7" fmla="*/ 502495 w 502495"/>
                <a:gd name="connsiteY7" fmla="*/ 281174 h 394144"/>
                <a:gd name="connsiteX8" fmla="*/ 248669 w 502495"/>
                <a:gd name="connsiteY8" fmla="*/ 393957 h 394144"/>
                <a:gd name="connsiteX9" fmla="*/ 0 w 502495"/>
                <a:gd name="connsiteY9" fmla="*/ 258444 h 394144"/>
                <a:gd name="connsiteX10" fmla="*/ 11170 w 502495"/>
                <a:gd name="connsiteY10" fmla="*/ 242455 h 394144"/>
                <a:gd name="connsiteX11" fmla="*/ 16634 w 502495"/>
                <a:gd name="connsiteY11" fmla="*/ 240759 h 394144"/>
                <a:gd name="connsiteX12" fmla="*/ 85360 w 502495"/>
                <a:gd name="connsiteY12" fmla="*/ 233831 h 394144"/>
                <a:gd name="connsiteX13" fmla="*/ 134289 w 502495"/>
                <a:gd name="connsiteY13" fmla="*/ 233831 h 394144"/>
                <a:gd name="connsiteX14" fmla="*/ 156880 w 502495"/>
                <a:gd name="connsiteY14" fmla="*/ 0 h 394144"/>
                <a:gd name="connsiteX0" fmla="*/ 156880 w 497338"/>
                <a:gd name="connsiteY0" fmla="*/ 0 h 393957"/>
                <a:gd name="connsiteX1" fmla="*/ 340458 w 497338"/>
                <a:gd name="connsiteY1" fmla="*/ 0 h 393957"/>
                <a:gd name="connsiteX2" fmla="*/ 363049 w 497338"/>
                <a:gd name="connsiteY2" fmla="*/ 233831 h 393957"/>
                <a:gd name="connsiteX3" fmla="*/ 413235 w 497338"/>
                <a:gd name="connsiteY3" fmla="*/ 233831 h 393957"/>
                <a:gd name="connsiteX4" fmla="*/ 481961 w 497338"/>
                <a:gd name="connsiteY4" fmla="*/ 240759 h 393957"/>
                <a:gd name="connsiteX5" fmla="*/ 485820 w 497338"/>
                <a:gd name="connsiteY5" fmla="*/ 241957 h 393957"/>
                <a:gd name="connsiteX6" fmla="*/ 497338 w 497338"/>
                <a:gd name="connsiteY6" fmla="*/ 258444 h 393957"/>
                <a:gd name="connsiteX7" fmla="*/ 248669 w 497338"/>
                <a:gd name="connsiteY7" fmla="*/ 393957 h 393957"/>
                <a:gd name="connsiteX8" fmla="*/ 0 w 497338"/>
                <a:gd name="connsiteY8" fmla="*/ 258444 h 393957"/>
                <a:gd name="connsiteX9" fmla="*/ 11170 w 497338"/>
                <a:gd name="connsiteY9" fmla="*/ 242455 h 393957"/>
                <a:gd name="connsiteX10" fmla="*/ 16634 w 497338"/>
                <a:gd name="connsiteY10" fmla="*/ 240759 h 393957"/>
                <a:gd name="connsiteX11" fmla="*/ 85360 w 497338"/>
                <a:gd name="connsiteY11" fmla="*/ 233831 h 393957"/>
                <a:gd name="connsiteX12" fmla="*/ 134289 w 497338"/>
                <a:gd name="connsiteY12" fmla="*/ 233831 h 393957"/>
                <a:gd name="connsiteX13" fmla="*/ 156880 w 497338"/>
                <a:gd name="connsiteY13" fmla="*/ 0 h 393957"/>
                <a:gd name="connsiteX0" fmla="*/ 156880 w 497338"/>
                <a:gd name="connsiteY0" fmla="*/ 0 h 448725"/>
                <a:gd name="connsiteX1" fmla="*/ 340458 w 497338"/>
                <a:gd name="connsiteY1" fmla="*/ 0 h 448725"/>
                <a:gd name="connsiteX2" fmla="*/ 363049 w 497338"/>
                <a:gd name="connsiteY2" fmla="*/ 233831 h 448725"/>
                <a:gd name="connsiteX3" fmla="*/ 413235 w 497338"/>
                <a:gd name="connsiteY3" fmla="*/ 233831 h 448725"/>
                <a:gd name="connsiteX4" fmla="*/ 481961 w 497338"/>
                <a:gd name="connsiteY4" fmla="*/ 240759 h 448725"/>
                <a:gd name="connsiteX5" fmla="*/ 485820 w 497338"/>
                <a:gd name="connsiteY5" fmla="*/ 241957 h 448725"/>
                <a:gd name="connsiteX6" fmla="*/ 497338 w 497338"/>
                <a:gd name="connsiteY6" fmla="*/ 258444 h 448725"/>
                <a:gd name="connsiteX7" fmla="*/ 248669 w 497338"/>
                <a:gd name="connsiteY7" fmla="*/ 448725 h 448725"/>
                <a:gd name="connsiteX8" fmla="*/ 0 w 497338"/>
                <a:gd name="connsiteY8" fmla="*/ 258444 h 448725"/>
                <a:gd name="connsiteX9" fmla="*/ 11170 w 497338"/>
                <a:gd name="connsiteY9" fmla="*/ 242455 h 448725"/>
                <a:gd name="connsiteX10" fmla="*/ 16634 w 497338"/>
                <a:gd name="connsiteY10" fmla="*/ 240759 h 448725"/>
                <a:gd name="connsiteX11" fmla="*/ 85360 w 497338"/>
                <a:gd name="connsiteY11" fmla="*/ 233831 h 448725"/>
                <a:gd name="connsiteX12" fmla="*/ 134289 w 497338"/>
                <a:gd name="connsiteY12" fmla="*/ 233831 h 448725"/>
                <a:gd name="connsiteX13" fmla="*/ 156880 w 497338"/>
                <a:gd name="connsiteY13" fmla="*/ 0 h 448725"/>
                <a:gd name="connsiteX0" fmla="*/ 156880 w 497338"/>
                <a:gd name="connsiteY0" fmla="*/ 0 h 355857"/>
                <a:gd name="connsiteX1" fmla="*/ 340458 w 497338"/>
                <a:gd name="connsiteY1" fmla="*/ 0 h 355857"/>
                <a:gd name="connsiteX2" fmla="*/ 363049 w 497338"/>
                <a:gd name="connsiteY2" fmla="*/ 233831 h 355857"/>
                <a:gd name="connsiteX3" fmla="*/ 413235 w 497338"/>
                <a:gd name="connsiteY3" fmla="*/ 233831 h 355857"/>
                <a:gd name="connsiteX4" fmla="*/ 481961 w 497338"/>
                <a:gd name="connsiteY4" fmla="*/ 240759 h 355857"/>
                <a:gd name="connsiteX5" fmla="*/ 485820 w 497338"/>
                <a:gd name="connsiteY5" fmla="*/ 241957 h 355857"/>
                <a:gd name="connsiteX6" fmla="*/ 497338 w 497338"/>
                <a:gd name="connsiteY6" fmla="*/ 258444 h 355857"/>
                <a:gd name="connsiteX7" fmla="*/ 253432 w 497338"/>
                <a:gd name="connsiteY7" fmla="*/ 355857 h 355857"/>
                <a:gd name="connsiteX8" fmla="*/ 0 w 497338"/>
                <a:gd name="connsiteY8" fmla="*/ 258444 h 355857"/>
                <a:gd name="connsiteX9" fmla="*/ 11170 w 497338"/>
                <a:gd name="connsiteY9" fmla="*/ 242455 h 355857"/>
                <a:gd name="connsiteX10" fmla="*/ 16634 w 497338"/>
                <a:gd name="connsiteY10" fmla="*/ 240759 h 355857"/>
                <a:gd name="connsiteX11" fmla="*/ 85360 w 497338"/>
                <a:gd name="connsiteY11" fmla="*/ 233831 h 355857"/>
                <a:gd name="connsiteX12" fmla="*/ 134289 w 497338"/>
                <a:gd name="connsiteY12" fmla="*/ 233831 h 355857"/>
                <a:gd name="connsiteX13" fmla="*/ 156880 w 497338"/>
                <a:gd name="connsiteY13" fmla="*/ 0 h 355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7338" h="355857">
                  <a:moveTo>
                    <a:pt x="156880" y="0"/>
                  </a:moveTo>
                  <a:lnTo>
                    <a:pt x="340458" y="0"/>
                  </a:lnTo>
                  <a:lnTo>
                    <a:pt x="363049" y="233831"/>
                  </a:lnTo>
                  <a:lnTo>
                    <a:pt x="413235" y="233831"/>
                  </a:lnTo>
                  <a:cubicBezTo>
                    <a:pt x="436777" y="233831"/>
                    <a:pt x="459762" y="236217"/>
                    <a:pt x="481961" y="240759"/>
                  </a:cubicBezTo>
                  <a:lnTo>
                    <a:pt x="485820" y="241957"/>
                  </a:lnTo>
                  <a:lnTo>
                    <a:pt x="497338" y="258444"/>
                  </a:lnTo>
                  <a:cubicBezTo>
                    <a:pt x="457813" y="283777"/>
                    <a:pt x="336322" y="355857"/>
                    <a:pt x="253432" y="355857"/>
                  </a:cubicBezTo>
                  <a:cubicBezTo>
                    <a:pt x="169683" y="352069"/>
                    <a:pt x="39583" y="283694"/>
                    <a:pt x="0" y="258444"/>
                  </a:cubicBezTo>
                  <a:lnTo>
                    <a:pt x="11170" y="242455"/>
                  </a:lnTo>
                  <a:lnTo>
                    <a:pt x="16634" y="240759"/>
                  </a:lnTo>
                  <a:cubicBezTo>
                    <a:pt x="38833" y="236217"/>
                    <a:pt x="61818" y="233831"/>
                    <a:pt x="85360" y="233831"/>
                  </a:cubicBezTo>
                  <a:lnTo>
                    <a:pt x="134289" y="233831"/>
                  </a:lnTo>
                  <a:lnTo>
                    <a:pt x="15688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311CA217-3FDC-46F7-BF16-4CDFF3CA8B3F}"/>
                </a:ext>
              </a:extLst>
            </p:cNvPr>
            <p:cNvGrpSpPr/>
            <p:nvPr/>
          </p:nvGrpSpPr>
          <p:grpSpPr>
            <a:xfrm>
              <a:off x="4408557" y="1431411"/>
              <a:ext cx="1086287" cy="1024894"/>
              <a:chOff x="2355996" y="880575"/>
              <a:chExt cx="1086287" cy="1024894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7937462F-878B-40FD-A300-73FD538AF734}"/>
                  </a:ext>
                </a:extLst>
              </p:cNvPr>
              <p:cNvGrpSpPr/>
              <p:nvPr/>
            </p:nvGrpSpPr>
            <p:grpSpPr>
              <a:xfrm>
                <a:off x="2355996" y="880575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8B7B924D-1210-432C-8CE7-3B7C746CAD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95" name="円/楕円 159">
                    <a:extLst>
                      <a:ext uri="{FF2B5EF4-FFF2-40B4-BE49-F238E27FC236}">
                        <a16:creationId xmlns:a16="http://schemas.microsoft.com/office/drawing/2014/main" id="{7E37B21D-EE58-4B74-B07D-7B0D3F73AF5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円/楕円 160">
                    <a:extLst>
                      <a:ext uri="{FF2B5EF4-FFF2-40B4-BE49-F238E27FC236}">
                        <a16:creationId xmlns:a16="http://schemas.microsoft.com/office/drawing/2014/main" id="{64EA628A-A9F8-49CF-80D6-408BD515EB6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B81077A6-A95E-4628-883E-002564D575B3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3" name="円/楕円 157">
                    <a:extLst>
                      <a:ext uri="{FF2B5EF4-FFF2-40B4-BE49-F238E27FC236}">
                        <a16:creationId xmlns:a16="http://schemas.microsoft.com/office/drawing/2014/main" id="{93129F28-0BE0-42AC-B26D-999DC387BAB5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" name="円/楕円 158">
                    <a:extLst>
                      <a:ext uri="{FF2B5EF4-FFF2-40B4-BE49-F238E27FC236}">
                        <a16:creationId xmlns:a16="http://schemas.microsoft.com/office/drawing/2014/main" id="{08483F9A-42DF-417D-8C02-B360FF90655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2" name="円/楕円 156">
                  <a:extLst>
                    <a:ext uri="{FF2B5EF4-FFF2-40B4-BE49-F238E27FC236}">
                      <a16:creationId xmlns:a16="http://schemas.microsoft.com/office/drawing/2014/main" id="{1A14EB50-1E30-4482-AE08-E23A4E68A9AE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7" name="円/楕円 27">
                <a:extLst>
                  <a:ext uri="{FF2B5EF4-FFF2-40B4-BE49-F238E27FC236}">
                    <a16:creationId xmlns:a16="http://schemas.microsoft.com/office/drawing/2014/main" id="{8DC00364-78F4-4143-A0BF-0B3101F53253}"/>
                  </a:ext>
                </a:extLst>
              </p:cNvPr>
              <p:cNvSpPr/>
              <p:nvPr/>
            </p:nvSpPr>
            <p:spPr>
              <a:xfrm>
                <a:off x="2793804" y="1781382"/>
                <a:ext cx="213788" cy="3788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正方形/長方形 67">
                <a:extLst>
                  <a:ext uri="{FF2B5EF4-FFF2-40B4-BE49-F238E27FC236}">
                    <a16:creationId xmlns:a16="http://schemas.microsoft.com/office/drawing/2014/main" id="{FBEB13C0-1F56-45FE-85DE-1BA36F9FAC90}"/>
                  </a:ext>
                </a:extLst>
              </p:cNvPr>
              <p:cNvSpPr/>
              <p:nvPr/>
            </p:nvSpPr>
            <p:spPr>
              <a:xfrm>
                <a:off x="2867091" y="1685158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1D1FEE62-DB70-4892-9259-A0DC428BFBEE}"/>
                  </a:ext>
                </a:extLst>
              </p:cNvPr>
              <p:cNvGrpSpPr/>
              <p:nvPr/>
            </p:nvGrpSpPr>
            <p:grpSpPr>
              <a:xfrm>
                <a:off x="2551722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83" name="二等辺三角形 82">
                  <a:extLst>
                    <a:ext uri="{FF2B5EF4-FFF2-40B4-BE49-F238E27FC236}">
                      <a16:creationId xmlns:a16="http://schemas.microsoft.com/office/drawing/2014/main" id="{409E3DB7-0D90-4051-89E5-21DAF34D1321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二等辺三角形 83">
                  <a:extLst>
                    <a:ext uri="{FF2B5EF4-FFF2-40B4-BE49-F238E27FC236}">
                      <a16:creationId xmlns:a16="http://schemas.microsoft.com/office/drawing/2014/main" id="{CAD53C93-A6FB-48CA-8584-8A6230F27354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5529629C-FB69-4BC6-A67E-A7E4E99A5917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86" name="円/楕円 148">
                    <a:extLst>
                      <a:ext uri="{FF2B5EF4-FFF2-40B4-BE49-F238E27FC236}">
                        <a16:creationId xmlns:a16="http://schemas.microsoft.com/office/drawing/2014/main" id="{383A37BF-9781-4FB9-B265-9F9DBBDFBE8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" name="円/楕円 149">
                    <a:extLst>
                      <a:ext uri="{FF2B5EF4-FFF2-40B4-BE49-F238E27FC236}">
                        <a16:creationId xmlns:a16="http://schemas.microsoft.com/office/drawing/2014/main" id="{55EC9DA7-0612-4200-B678-09469078DD9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" name="円/楕円 150">
                    <a:extLst>
                      <a:ext uri="{FF2B5EF4-FFF2-40B4-BE49-F238E27FC236}">
                        <a16:creationId xmlns:a16="http://schemas.microsoft.com/office/drawing/2014/main" id="{B4FD295A-A679-4344-A510-6B009C8334DA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" name="円/楕円 151">
                    <a:extLst>
                      <a:ext uri="{FF2B5EF4-FFF2-40B4-BE49-F238E27FC236}">
                        <a16:creationId xmlns:a16="http://schemas.microsoft.com/office/drawing/2014/main" id="{4091545A-F0C2-4B9B-B2D8-E7DF439ECA26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A055D484-3732-44D9-B25A-A775268CE0CE}"/>
                  </a:ext>
                </a:extLst>
              </p:cNvPr>
              <p:cNvGrpSpPr/>
              <p:nvPr/>
            </p:nvGrpSpPr>
            <p:grpSpPr>
              <a:xfrm>
                <a:off x="3024797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76" name="二等辺三角形 75">
                  <a:extLst>
                    <a:ext uri="{FF2B5EF4-FFF2-40B4-BE49-F238E27FC236}">
                      <a16:creationId xmlns:a16="http://schemas.microsoft.com/office/drawing/2014/main" id="{8989F7F1-243F-4A0D-A9CE-59C13643E7D7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二等辺三角形 76">
                  <a:extLst>
                    <a:ext uri="{FF2B5EF4-FFF2-40B4-BE49-F238E27FC236}">
                      <a16:creationId xmlns:a16="http://schemas.microsoft.com/office/drawing/2014/main" id="{F7B81002-9086-47C0-9FBE-BDBF9E433704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3AA40DAC-D012-4B7A-B29E-BAF330C72182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79" name="円/楕円 148">
                    <a:extLst>
                      <a:ext uri="{FF2B5EF4-FFF2-40B4-BE49-F238E27FC236}">
                        <a16:creationId xmlns:a16="http://schemas.microsoft.com/office/drawing/2014/main" id="{22C5EB73-CD51-4144-867B-3F82B69E9C4C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" name="円/楕円 149">
                    <a:extLst>
                      <a:ext uri="{FF2B5EF4-FFF2-40B4-BE49-F238E27FC236}">
                        <a16:creationId xmlns:a16="http://schemas.microsoft.com/office/drawing/2014/main" id="{A9E05E4E-F2EC-4F53-B66C-8BA7DE21ADD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" name="円/楕円 150">
                    <a:extLst>
                      <a:ext uri="{FF2B5EF4-FFF2-40B4-BE49-F238E27FC236}">
                        <a16:creationId xmlns:a16="http://schemas.microsoft.com/office/drawing/2014/main" id="{3146CBAF-7291-4BCD-8C99-EEE145314A99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" name="円/楕円 151">
                    <a:extLst>
                      <a:ext uri="{FF2B5EF4-FFF2-40B4-BE49-F238E27FC236}">
                        <a16:creationId xmlns:a16="http://schemas.microsoft.com/office/drawing/2014/main" id="{F88D90FB-7D45-4140-AE66-F972AF66CF63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2A469161-D666-4018-9E7A-8A50E8D02BC1}"/>
                </a:ext>
              </a:extLst>
            </p:cNvPr>
            <p:cNvSpPr/>
            <p:nvPr/>
          </p:nvSpPr>
          <p:spPr>
            <a:xfrm>
              <a:off x="4487695" y="1789359"/>
              <a:ext cx="946143" cy="682796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E6AAAC20-5A99-4DEB-B1C2-E97BDF408B96}"/>
                </a:ext>
              </a:extLst>
            </p:cNvPr>
            <p:cNvSpPr/>
            <p:nvPr/>
          </p:nvSpPr>
          <p:spPr>
            <a:xfrm>
              <a:off x="4968771" y="2024433"/>
              <a:ext cx="394896" cy="413337"/>
            </a:xfrm>
            <a:custGeom>
              <a:avLst/>
              <a:gdLst>
                <a:gd name="connsiteX0" fmla="*/ 302447 w 810039"/>
                <a:gd name="connsiteY0" fmla="*/ 373 h 871604"/>
                <a:gd name="connsiteX1" fmla="*/ 810039 w 810039"/>
                <a:gd name="connsiteY1" fmla="*/ 162510 h 871604"/>
                <a:gd name="connsiteX2" fmla="*/ 76252 w 810039"/>
                <a:gd name="connsiteY2" fmla="*/ 866340 h 871604"/>
                <a:gd name="connsiteX3" fmla="*/ 0 w 810039"/>
                <a:gd name="connsiteY3" fmla="*/ 871604 h 871604"/>
                <a:gd name="connsiteX4" fmla="*/ 0 w 810039"/>
                <a:gd name="connsiteY4" fmla="*/ 4054 h 871604"/>
                <a:gd name="connsiteX5" fmla="*/ 148420 w 810039"/>
                <a:gd name="connsiteY5" fmla="*/ 2673 h 871604"/>
                <a:gd name="connsiteX6" fmla="*/ 302447 w 810039"/>
                <a:gd name="connsiteY6" fmla="*/ 373 h 871604"/>
                <a:gd name="connsiteX0" fmla="*/ 302447 w 818231"/>
                <a:gd name="connsiteY0" fmla="*/ 663 h 871894"/>
                <a:gd name="connsiteX1" fmla="*/ 818231 w 818231"/>
                <a:gd name="connsiteY1" fmla="*/ 151319 h 871894"/>
                <a:gd name="connsiteX2" fmla="*/ 76252 w 818231"/>
                <a:gd name="connsiteY2" fmla="*/ 866630 h 871894"/>
                <a:gd name="connsiteX3" fmla="*/ 0 w 818231"/>
                <a:gd name="connsiteY3" fmla="*/ 871894 h 871894"/>
                <a:gd name="connsiteX4" fmla="*/ 0 w 818231"/>
                <a:gd name="connsiteY4" fmla="*/ 4344 h 871894"/>
                <a:gd name="connsiteX5" fmla="*/ 148420 w 818231"/>
                <a:gd name="connsiteY5" fmla="*/ 2963 h 871894"/>
                <a:gd name="connsiteX6" fmla="*/ 302447 w 818231"/>
                <a:gd name="connsiteY6" fmla="*/ 663 h 871894"/>
                <a:gd name="connsiteX0" fmla="*/ 305177 w 820961"/>
                <a:gd name="connsiteY0" fmla="*/ 663 h 906337"/>
                <a:gd name="connsiteX1" fmla="*/ 820961 w 820961"/>
                <a:gd name="connsiteY1" fmla="*/ 151319 h 906337"/>
                <a:gd name="connsiteX2" fmla="*/ 78982 w 820961"/>
                <a:gd name="connsiteY2" fmla="*/ 866630 h 906337"/>
                <a:gd name="connsiteX3" fmla="*/ 0 w 820961"/>
                <a:gd name="connsiteY3" fmla="*/ 906337 h 906337"/>
                <a:gd name="connsiteX4" fmla="*/ 2730 w 820961"/>
                <a:gd name="connsiteY4" fmla="*/ 4344 h 906337"/>
                <a:gd name="connsiteX5" fmla="*/ 151150 w 820961"/>
                <a:gd name="connsiteY5" fmla="*/ 2963 h 906337"/>
                <a:gd name="connsiteX6" fmla="*/ 305177 w 820961"/>
                <a:gd name="connsiteY6" fmla="*/ 663 h 906337"/>
                <a:gd name="connsiteX0" fmla="*/ 305177 w 827139"/>
                <a:gd name="connsiteY0" fmla="*/ 615 h 906984"/>
                <a:gd name="connsiteX1" fmla="*/ 820961 w 827139"/>
                <a:gd name="connsiteY1" fmla="*/ 151271 h 906984"/>
                <a:gd name="connsiteX2" fmla="*/ 0 w 827139"/>
                <a:gd name="connsiteY2" fmla="*/ 906289 h 906984"/>
                <a:gd name="connsiteX3" fmla="*/ 2730 w 827139"/>
                <a:gd name="connsiteY3" fmla="*/ 4296 h 906984"/>
                <a:gd name="connsiteX4" fmla="*/ 151150 w 827139"/>
                <a:gd name="connsiteY4" fmla="*/ 2915 h 906984"/>
                <a:gd name="connsiteX5" fmla="*/ 305177 w 827139"/>
                <a:gd name="connsiteY5" fmla="*/ 615 h 906984"/>
                <a:gd name="connsiteX0" fmla="*/ 305177 w 827139"/>
                <a:gd name="connsiteY0" fmla="*/ 615 h 906289"/>
                <a:gd name="connsiteX1" fmla="*/ 820961 w 827139"/>
                <a:gd name="connsiteY1" fmla="*/ 151271 h 906289"/>
                <a:gd name="connsiteX2" fmla="*/ 0 w 827139"/>
                <a:gd name="connsiteY2" fmla="*/ 906289 h 906289"/>
                <a:gd name="connsiteX3" fmla="*/ 2730 w 827139"/>
                <a:gd name="connsiteY3" fmla="*/ 4296 h 906289"/>
                <a:gd name="connsiteX4" fmla="*/ 151150 w 827139"/>
                <a:gd name="connsiteY4" fmla="*/ 2915 h 906289"/>
                <a:gd name="connsiteX5" fmla="*/ 305177 w 827139"/>
                <a:gd name="connsiteY5" fmla="*/ 615 h 906289"/>
                <a:gd name="connsiteX0" fmla="*/ 305177 w 827139"/>
                <a:gd name="connsiteY0" fmla="*/ 615 h 906289"/>
                <a:gd name="connsiteX1" fmla="*/ 820961 w 827139"/>
                <a:gd name="connsiteY1" fmla="*/ 151271 h 906289"/>
                <a:gd name="connsiteX2" fmla="*/ 0 w 827139"/>
                <a:gd name="connsiteY2" fmla="*/ 906289 h 906289"/>
                <a:gd name="connsiteX3" fmla="*/ 2730 w 827139"/>
                <a:gd name="connsiteY3" fmla="*/ 4296 h 906289"/>
                <a:gd name="connsiteX4" fmla="*/ 151150 w 827139"/>
                <a:gd name="connsiteY4" fmla="*/ 2915 h 906289"/>
                <a:gd name="connsiteX5" fmla="*/ 305177 w 827139"/>
                <a:gd name="connsiteY5" fmla="*/ 615 h 906289"/>
                <a:gd name="connsiteX0" fmla="*/ 305177 w 825027"/>
                <a:gd name="connsiteY0" fmla="*/ 403 h 906077"/>
                <a:gd name="connsiteX1" fmla="*/ 820961 w 825027"/>
                <a:gd name="connsiteY1" fmla="*/ 151059 h 906077"/>
                <a:gd name="connsiteX2" fmla="*/ 0 w 825027"/>
                <a:gd name="connsiteY2" fmla="*/ 906077 h 906077"/>
                <a:gd name="connsiteX3" fmla="*/ 2730 w 825027"/>
                <a:gd name="connsiteY3" fmla="*/ 4084 h 906077"/>
                <a:gd name="connsiteX4" fmla="*/ 151150 w 825027"/>
                <a:gd name="connsiteY4" fmla="*/ 2703 h 906077"/>
                <a:gd name="connsiteX5" fmla="*/ 305177 w 825027"/>
                <a:gd name="connsiteY5" fmla="*/ 403 h 906077"/>
                <a:gd name="connsiteX0" fmla="*/ 305177 w 833111"/>
                <a:gd name="connsiteY0" fmla="*/ 743 h 906417"/>
                <a:gd name="connsiteX1" fmla="*/ 829153 w 833111"/>
                <a:gd name="connsiteY1" fmla="*/ 139918 h 906417"/>
                <a:gd name="connsiteX2" fmla="*/ 0 w 833111"/>
                <a:gd name="connsiteY2" fmla="*/ 906417 h 906417"/>
                <a:gd name="connsiteX3" fmla="*/ 2730 w 833111"/>
                <a:gd name="connsiteY3" fmla="*/ 4424 h 906417"/>
                <a:gd name="connsiteX4" fmla="*/ 151150 w 833111"/>
                <a:gd name="connsiteY4" fmla="*/ 3043 h 906417"/>
                <a:gd name="connsiteX5" fmla="*/ 305177 w 833111"/>
                <a:gd name="connsiteY5" fmla="*/ 743 h 906417"/>
                <a:gd name="connsiteX0" fmla="*/ 305177 w 833111"/>
                <a:gd name="connsiteY0" fmla="*/ 743 h 906417"/>
                <a:gd name="connsiteX1" fmla="*/ 829153 w 833111"/>
                <a:gd name="connsiteY1" fmla="*/ 139918 h 906417"/>
                <a:gd name="connsiteX2" fmla="*/ 0 w 833111"/>
                <a:gd name="connsiteY2" fmla="*/ 906417 h 906417"/>
                <a:gd name="connsiteX3" fmla="*/ 2730 w 833111"/>
                <a:gd name="connsiteY3" fmla="*/ 111200 h 906417"/>
                <a:gd name="connsiteX4" fmla="*/ 151150 w 833111"/>
                <a:gd name="connsiteY4" fmla="*/ 3043 h 906417"/>
                <a:gd name="connsiteX5" fmla="*/ 305177 w 833111"/>
                <a:gd name="connsiteY5" fmla="*/ 743 h 906417"/>
                <a:gd name="connsiteX0" fmla="*/ 305177 w 833111"/>
                <a:gd name="connsiteY0" fmla="*/ 743 h 906417"/>
                <a:gd name="connsiteX1" fmla="*/ 829153 w 833111"/>
                <a:gd name="connsiteY1" fmla="*/ 139918 h 906417"/>
                <a:gd name="connsiteX2" fmla="*/ 0 w 833111"/>
                <a:gd name="connsiteY2" fmla="*/ 906417 h 906417"/>
                <a:gd name="connsiteX3" fmla="*/ 2730 w 833111"/>
                <a:gd name="connsiteY3" fmla="*/ 111200 h 906417"/>
                <a:gd name="connsiteX4" fmla="*/ 305177 w 833111"/>
                <a:gd name="connsiteY4" fmla="*/ 743 h 906417"/>
                <a:gd name="connsiteX0" fmla="*/ 310200 w 833176"/>
                <a:gd name="connsiteY0" fmla="*/ 32254 h 845711"/>
                <a:gd name="connsiteX1" fmla="*/ 829153 w 833176"/>
                <a:gd name="connsiteY1" fmla="*/ 79212 h 845711"/>
                <a:gd name="connsiteX2" fmla="*/ 0 w 833176"/>
                <a:gd name="connsiteY2" fmla="*/ 845711 h 845711"/>
                <a:gd name="connsiteX3" fmla="*/ 2730 w 833176"/>
                <a:gd name="connsiteY3" fmla="*/ 50494 h 845711"/>
                <a:gd name="connsiteX4" fmla="*/ 310200 w 833176"/>
                <a:gd name="connsiteY4" fmla="*/ 32254 h 845711"/>
                <a:gd name="connsiteX0" fmla="*/ 310200 w 833176"/>
                <a:gd name="connsiteY0" fmla="*/ 32254 h 845711"/>
                <a:gd name="connsiteX1" fmla="*/ 829153 w 833176"/>
                <a:gd name="connsiteY1" fmla="*/ 79212 h 845711"/>
                <a:gd name="connsiteX2" fmla="*/ 0 w 833176"/>
                <a:gd name="connsiteY2" fmla="*/ 845711 h 845711"/>
                <a:gd name="connsiteX3" fmla="*/ 2730 w 833176"/>
                <a:gd name="connsiteY3" fmla="*/ 118441 h 845711"/>
                <a:gd name="connsiteX4" fmla="*/ 310200 w 833176"/>
                <a:gd name="connsiteY4" fmla="*/ 32254 h 845711"/>
                <a:gd name="connsiteX0" fmla="*/ 325269 w 833385"/>
                <a:gd name="connsiteY0" fmla="*/ 76086 h 826448"/>
                <a:gd name="connsiteX1" fmla="*/ 829153 w 833385"/>
                <a:gd name="connsiteY1" fmla="*/ 59949 h 826448"/>
                <a:gd name="connsiteX2" fmla="*/ 0 w 833385"/>
                <a:gd name="connsiteY2" fmla="*/ 826448 h 826448"/>
                <a:gd name="connsiteX3" fmla="*/ 2730 w 833385"/>
                <a:gd name="connsiteY3" fmla="*/ 99178 h 826448"/>
                <a:gd name="connsiteX4" fmla="*/ 325269 w 833385"/>
                <a:gd name="connsiteY4" fmla="*/ 76086 h 826448"/>
                <a:gd name="connsiteX0" fmla="*/ 325269 w 833385"/>
                <a:gd name="connsiteY0" fmla="*/ 76086 h 826448"/>
                <a:gd name="connsiteX1" fmla="*/ 829153 w 833385"/>
                <a:gd name="connsiteY1" fmla="*/ 59949 h 826448"/>
                <a:gd name="connsiteX2" fmla="*/ 0 w 833385"/>
                <a:gd name="connsiteY2" fmla="*/ 826448 h 826448"/>
                <a:gd name="connsiteX3" fmla="*/ 2730 w 833385"/>
                <a:gd name="connsiteY3" fmla="*/ 55498 h 826448"/>
                <a:gd name="connsiteX4" fmla="*/ 325269 w 833385"/>
                <a:gd name="connsiteY4" fmla="*/ 76086 h 826448"/>
                <a:gd name="connsiteX0" fmla="*/ 325269 w 832619"/>
                <a:gd name="connsiteY0" fmla="*/ 79141 h 829503"/>
                <a:gd name="connsiteX1" fmla="*/ 829153 w 832619"/>
                <a:gd name="connsiteY1" fmla="*/ 63004 h 829503"/>
                <a:gd name="connsiteX2" fmla="*/ 0 w 832619"/>
                <a:gd name="connsiteY2" fmla="*/ 829503 h 829503"/>
                <a:gd name="connsiteX3" fmla="*/ 2730 w 832619"/>
                <a:gd name="connsiteY3" fmla="*/ 58553 h 829503"/>
                <a:gd name="connsiteX4" fmla="*/ 325269 w 832619"/>
                <a:gd name="connsiteY4" fmla="*/ 79141 h 829503"/>
                <a:gd name="connsiteX0" fmla="*/ 360432 w 833005"/>
                <a:gd name="connsiteY0" fmla="*/ 65047 h 834823"/>
                <a:gd name="connsiteX1" fmla="*/ 829153 w 833005"/>
                <a:gd name="connsiteY1" fmla="*/ 68324 h 834823"/>
                <a:gd name="connsiteX2" fmla="*/ 0 w 833005"/>
                <a:gd name="connsiteY2" fmla="*/ 834823 h 834823"/>
                <a:gd name="connsiteX3" fmla="*/ 2730 w 833005"/>
                <a:gd name="connsiteY3" fmla="*/ 63873 h 834823"/>
                <a:gd name="connsiteX4" fmla="*/ 360432 w 833005"/>
                <a:gd name="connsiteY4" fmla="*/ 65047 h 834823"/>
                <a:gd name="connsiteX0" fmla="*/ 380524 w 833267"/>
                <a:gd name="connsiteY0" fmla="*/ 51868 h 841058"/>
                <a:gd name="connsiteX1" fmla="*/ 829153 w 833267"/>
                <a:gd name="connsiteY1" fmla="*/ 74559 h 841058"/>
                <a:gd name="connsiteX2" fmla="*/ 0 w 833267"/>
                <a:gd name="connsiteY2" fmla="*/ 841058 h 841058"/>
                <a:gd name="connsiteX3" fmla="*/ 2730 w 833267"/>
                <a:gd name="connsiteY3" fmla="*/ 70108 h 841058"/>
                <a:gd name="connsiteX4" fmla="*/ 380524 w 833267"/>
                <a:gd name="connsiteY4" fmla="*/ 51868 h 841058"/>
                <a:gd name="connsiteX0" fmla="*/ 380524 w 833010"/>
                <a:gd name="connsiteY0" fmla="*/ 53270 h 842460"/>
                <a:gd name="connsiteX1" fmla="*/ 829153 w 833010"/>
                <a:gd name="connsiteY1" fmla="*/ 75961 h 842460"/>
                <a:gd name="connsiteX2" fmla="*/ 0 w 833010"/>
                <a:gd name="connsiteY2" fmla="*/ 842460 h 842460"/>
                <a:gd name="connsiteX3" fmla="*/ 2730 w 833010"/>
                <a:gd name="connsiteY3" fmla="*/ 71510 h 842460"/>
                <a:gd name="connsiteX4" fmla="*/ 380524 w 833010"/>
                <a:gd name="connsiteY4" fmla="*/ 53270 h 8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010" h="842460">
                  <a:moveTo>
                    <a:pt x="380524" y="53270"/>
                  </a:moveTo>
                  <a:cubicBezTo>
                    <a:pt x="590517" y="30772"/>
                    <a:pt x="869094" y="-66375"/>
                    <a:pt x="829153" y="75961"/>
                  </a:cubicBezTo>
                  <a:cubicBezTo>
                    <a:pt x="819246" y="249869"/>
                    <a:pt x="515907" y="795199"/>
                    <a:pt x="0" y="842460"/>
                  </a:cubicBezTo>
                  <a:lnTo>
                    <a:pt x="2730" y="71510"/>
                  </a:lnTo>
                  <a:cubicBezTo>
                    <a:pt x="110243" y="78373"/>
                    <a:pt x="170531" y="75768"/>
                    <a:pt x="380524" y="5327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月 291">
              <a:extLst>
                <a:ext uri="{FF2B5EF4-FFF2-40B4-BE49-F238E27FC236}">
                  <a16:creationId xmlns:a16="http://schemas.microsoft.com/office/drawing/2014/main" id="{9F311BB1-AEB9-4876-BF9B-15D8104AFE89}"/>
                </a:ext>
              </a:extLst>
            </p:cNvPr>
            <p:cNvSpPr/>
            <p:nvPr/>
          </p:nvSpPr>
          <p:spPr>
            <a:xfrm>
              <a:off x="4511872" y="1604625"/>
              <a:ext cx="104457" cy="846766"/>
            </a:xfrm>
            <a:prstGeom prst="moon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3" name="月 292">
              <a:extLst>
                <a:ext uri="{FF2B5EF4-FFF2-40B4-BE49-F238E27FC236}">
                  <a16:creationId xmlns:a16="http://schemas.microsoft.com/office/drawing/2014/main" id="{A65398A1-9D65-488F-855E-129E6CBDBF43}"/>
                </a:ext>
              </a:extLst>
            </p:cNvPr>
            <p:cNvSpPr/>
            <p:nvPr/>
          </p:nvSpPr>
          <p:spPr>
            <a:xfrm flipH="1">
              <a:off x="5287071" y="1604625"/>
              <a:ext cx="104457" cy="846766"/>
            </a:xfrm>
            <a:prstGeom prst="moon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6A387906-7C59-436B-A1E1-E7C1F5A492D9}"/>
                </a:ext>
              </a:extLst>
            </p:cNvPr>
            <p:cNvSpPr/>
            <p:nvPr/>
          </p:nvSpPr>
          <p:spPr>
            <a:xfrm>
              <a:off x="4446972" y="1290440"/>
              <a:ext cx="1028240" cy="651784"/>
            </a:xfrm>
            <a:custGeom>
              <a:avLst/>
              <a:gdLst>
                <a:gd name="connsiteX0" fmla="*/ 474085 w 1031382"/>
                <a:gd name="connsiteY0" fmla="*/ 0 h 594179"/>
                <a:gd name="connsiteX1" fmla="*/ 520965 w 1031382"/>
                <a:gd name="connsiteY1" fmla="*/ 3715 h 594179"/>
                <a:gd name="connsiteX2" fmla="*/ 557297 w 1031382"/>
                <a:gd name="connsiteY2" fmla="*/ 1 h 594179"/>
                <a:gd name="connsiteX3" fmla="*/ 796709 w 1031382"/>
                <a:gd name="connsiteY3" fmla="*/ 67334 h 594179"/>
                <a:gd name="connsiteX4" fmla="*/ 990269 w 1031382"/>
                <a:gd name="connsiteY4" fmla="*/ 594179 h 594179"/>
                <a:gd name="connsiteX5" fmla="*/ 990268 w 1031382"/>
                <a:gd name="connsiteY5" fmla="*/ 594179 h 594179"/>
                <a:gd name="connsiteX6" fmla="*/ 639436 w 1031382"/>
                <a:gd name="connsiteY6" fmla="*/ 339739 h 594179"/>
                <a:gd name="connsiteX7" fmla="*/ 515690 w 1031382"/>
                <a:gd name="connsiteY7" fmla="*/ 276595 h 594179"/>
                <a:gd name="connsiteX8" fmla="*/ 391946 w 1031382"/>
                <a:gd name="connsiteY8" fmla="*/ 339738 h 594179"/>
                <a:gd name="connsiteX9" fmla="*/ 41114 w 1031382"/>
                <a:gd name="connsiteY9" fmla="*/ 594178 h 594179"/>
                <a:gd name="connsiteX10" fmla="*/ 41113 w 1031382"/>
                <a:gd name="connsiteY10" fmla="*/ 594178 h 594179"/>
                <a:gd name="connsiteX11" fmla="*/ 234673 w 1031382"/>
                <a:gd name="connsiteY11" fmla="*/ 67333 h 594179"/>
                <a:gd name="connsiteX12" fmla="*/ 474085 w 1031382"/>
                <a:gd name="connsiteY12" fmla="*/ 0 h 59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31382" h="594179">
                  <a:moveTo>
                    <a:pt x="474085" y="0"/>
                  </a:moveTo>
                  <a:lnTo>
                    <a:pt x="520965" y="3715"/>
                  </a:lnTo>
                  <a:lnTo>
                    <a:pt x="557297" y="1"/>
                  </a:lnTo>
                  <a:cubicBezTo>
                    <a:pt x="636256" y="831"/>
                    <a:pt x="719396" y="22698"/>
                    <a:pt x="796709" y="67334"/>
                  </a:cubicBezTo>
                  <a:cubicBezTo>
                    <a:pt x="1002877" y="186366"/>
                    <a:pt x="1089537" y="422242"/>
                    <a:pt x="990269" y="594179"/>
                  </a:cubicBezTo>
                  <a:lnTo>
                    <a:pt x="990268" y="594179"/>
                  </a:lnTo>
                  <a:cubicBezTo>
                    <a:pt x="882758" y="497516"/>
                    <a:pt x="764842" y="412142"/>
                    <a:pt x="639436" y="339739"/>
                  </a:cubicBezTo>
                  <a:lnTo>
                    <a:pt x="515690" y="276595"/>
                  </a:lnTo>
                  <a:lnTo>
                    <a:pt x="391946" y="339738"/>
                  </a:lnTo>
                  <a:cubicBezTo>
                    <a:pt x="266540" y="412141"/>
                    <a:pt x="148624" y="497515"/>
                    <a:pt x="41114" y="594178"/>
                  </a:cubicBezTo>
                  <a:lnTo>
                    <a:pt x="41113" y="594178"/>
                  </a:lnTo>
                  <a:cubicBezTo>
                    <a:pt x="-58155" y="422241"/>
                    <a:pt x="28505" y="186365"/>
                    <a:pt x="234673" y="67333"/>
                  </a:cubicBezTo>
                  <a:cubicBezTo>
                    <a:pt x="311986" y="22697"/>
                    <a:pt x="395126" y="830"/>
                    <a:pt x="474085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5" name="月 294">
              <a:extLst>
                <a:ext uri="{FF2B5EF4-FFF2-40B4-BE49-F238E27FC236}">
                  <a16:creationId xmlns:a16="http://schemas.microsoft.com/office/drawing/2014/main" id="{12385550-BDB2-48CC-81DA-BF62DB67EB33}"/>
                </a:ext>
              </a:extLst>
            </p:cNvPr>
            <p:cNvSpPr/>
            <p:nvPr/>
          </p:nvSpPr>
          <p:spPr>
            <a:xfrm rot="5400000">
              <a:off x="4683796" y="1673757"/>
              <a:ext cx="59509" cy="22558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6" name="月 295">
              <a:extLst>
                <a:ext uri="{FF2B5EF4-FFF2-40B4-BE49-F238E27FC236}">
                  <a16:creationId xmlns:a16="http://schemas.microsoft.com/office/drawing/2014/main" id="{3E1AC1C1-9250-4B9B-85B0-65432F66B721}"/>
                </a:ext>
              </a:extLst>
            </p:cNvPr>
            <p:cNvSpPr/>
            <p:nvPr/>
          </p:nvSpPr>
          <p:spPr>
            <a:xfrm rot="5400000">
              <a:off x="5166549" y="1673759"/>
              <a:ext cx="59509" cy="22558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2362748A-811B-4551-8E45-F8551C14FF60}"/>
                </a:ext>
              </a:extLst>
            </p:cNvPr>
            <p:cNvSpPr/>
            <p:nvPr/>
          </p:nvSpPr>
          <p:spPr>
            <a:xfrm>
              <a:off x="4947039" y="2698405"/>
              <a:ext cx="45720" cy="4572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2" name="楕円 361">
              <a:extLst>
                <a:ext uri="{FF2B5EF4-FFF2-40B4-BE49-F238E27FC236}">
                  <a16:creationId xmlns:a16="http://schemas.microsoft.com/office/drawing/2014/main" id="{1C189BCB-6BA8-4B8C-B0D8-99D90B706AB3}"/>
                </a:ext>
              </a:extLst>
            </p:cNvPr>
            <p:cNvSpPr/>
            <p:nvPr/>
          </p:nvSpPr>
          <p:spPr>
            <a:xfrm>
              <a:off x="4947039" y="2929386"/>
              <a:ext cx="45720" cy="4572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3" name="楕円 362">
              <a:extLst>
                <a:ext uri="{FF2B5EF4-FFF2-40B4-BE49-F238E27FC236}">
                  <a16:creationId xmlns:a16="http://schemas.microsoft.com/office/drawing/2014/main" id="{C5ECE5E5-24B9-42E7-A1E9-3D4B1F9055F7}"/>
                </a:ext>
              </a:extLst>
            </p:cNvPr>
            <p:cNvSpPr/>
            <p:nvPr/>
          </p:nvSpPr>
          <p:spPr>
            <a:xfrm>
              <a:off x="4947039" y="3141317"/>
              <a:ext cx="45720" cy="4572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4" name="楕円 363">
              <a:extLst>
                <a:ext uri="{FF2B5EF4-FFF2-40B4-BE49-F238E27FC236}">
                  <a16:creationId xmlns:a16="http://schemas.microsoft.com/office/drawing/2014/main" id="{B6DACC40-0C3C-4CB0-ACC9-0F6B0DEB4D9F}"/>
                </a:ext>
              </a:extLst>
            </p:cNvPr>
            <p:cNvSpPr/>
            <p:nvPr/>
          </p:nvSpPr>
          <p:spPr>
            <a:xfrm>
              <a:off x="4947039" y="3346104"/>
              <a:ext cx="45720" cy="4572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F7027CD-D40B-48FE-A3C4-7C98DB6E9DD8}"/>
              </a:ext>
            </a:extLst>
          </p:cNvPr>
          <p:cNvGrpSpPr/>
          <p:nvPr/>
        </p:nvGrpSpPr>
        <p:grpSpPr>
          <a:xfrm>
            <a:off x="4349584" y="3886659"/>
            <a:ext cx="1229834" cy="2556937"/>
            <a:chOff x="4349584" y="3886659"/>
            <a:chExt cx="1229834" cy="2556937"/>
          </a:xfrm>
        </p:grpSpPr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C3D89FC4-3FB3-46D8-8FD9-27DA63CBD0B6}"/>
                </a:ext>
              </a:extLst>
            </p:cNvPr>
            <p:cNvGrpSpPr/>
            <p:nvPr/>
          </p:nvGrpSpPr>
          <p:grpSpPr>
            <a:xfrm flipH="1">
              <a:off x="5054413" y="5529158"/>
              <a:ext cx="418540" cy="913837"/>
              <a:chOff x="4456397" y="5529158"/>
              <a:chExt cx="418540" cy="913837"/>
            </a:xfrm>
          </p:grpSpPr>
          <p:sp>
            <p:nvSpPr>
              <p:cNvPr id="421" name="正方形/長方形 420">
                <a:extLst>
                  <a:ext uri="{FF2B5EF4-FFF2-40B4-BE49-F238E27FC236}">
                    <a16:creationId xmlns:a16="http://schemas.microsoft.com/office/drawing/2014/main" id="{A5D1ED97-0535-49DB-B773-CF97C7423B46}"/>
                  </a:ext>
                </a:extLst>
              </p:cNvPr>
              <p:cNvSpPr/>
              <p:nvPr/>
            </p:nvSpPr>
            <p:spPr>
              <a:xfrm>
                <a:off x="4460971" y="6171254"/>
                <a:ext cx="102860" cy="271741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2" name="四角形: 上の 2 つの角を丸める 421">
                <a:extLst>
                  <a:ext uri="{FF2B5EF4-FFF2-40B4-BE49-F238E27FC236}">
                    <a16:creationId xmlns:a16="http://schemas.microsoft.com/office/drawing/2014/main" id="{0DA0D0E3-2A48-4F3A-A049-6031EB9E5016}"/>
                  </a:ext>
                </a:extLst>
              </p:cNvPr>
              <p:cNvSpPr/>
              <p:nvPr/>
            </p:nvSpPr>
            <p:spPr>
              <a:xfrm rot="11700000">
                <a:off x="4456397" y="5529158"/>
                <a:ext cx="418540" cy="870734"/>
              </a:xfrm>
              <a:prstGeom prst="round2SameRect">
                <a:avLst>
                  <a:gd name="adj1" fmla="val 33893"/>
                  <a:gd name="adj2" fmla="val 37612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673EDDAC-9CBE-4E07-B1FD-EB760B3F536F}"/>
                </a:ext>
              </a:extLst>
            </p:cNvPr>
            <p:cNvGrpSpPr/>
            <p:nvPr/>
          </p:nvGrpSpPr>
          <p:grpSpPr>
            <a:xfrm>
              <a:off x="4456397" y="5529158"/>
              <a:ext cx="418540" cy="913837"/>
              <a:chOff x="4456397" y="5529158"/>
              <a:chExt cx="418540" cy="913837"/>
            </a:xfrm>
          </p:grpSpPr>
          <p:sp>
            <p:nvSpPr>
              <p:cNvPr id="419" name="正方形/長方形 418">
                <a:extLst>
                  <a:ext uri="{FF2B5EF4-FFF2-40B4-BE49-F238E27FC236}">
                    <a16:creationId xmlns:a16="http://schemas.microsoft.com/office/drawing/2014/main" id="{F2B1A35F-0784-4994-8284-0F17B328C85C}"/>
                  </a:ext>
                </a:extLst>
              </p:cNvPr>
              <p:cNvSpPr/>
              <p:nvPr/>
            </p:nvSpPr>
            <p:spPr>
              <a:xfrm>
                <a:off x="4460971" y="6171254"/>
                <a:ext cx="102860" cy="271741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A14D20AF-174D-442D-8F1A-1A748EA6E459}"/>
                  </a:ext>
                </a:extLst>
              </p:cNvPr>
              <p:cNvSpPr/>
              <p:nvPr/>
            </p:nvSpPr>
            <p:spPr>
              <a:xfrm rot="11700000">
                <a:off x="4456397" y="5529158"/>
                <a:ext cx="418540" cy="870734"/>
              </a:xfrm>
              <a:prstGeom prst="round2SameRect">
                <a:avLst>
                  <a:gd name="adj1" fmla="val 33893"/>
                  <a:gd name="adj2" fmla="val 37612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34C57F6D-A15C-4C56-9CEF-495B92B5636A}"/>
                </a:ext>
              </a:extLst>
            </p:cNvPr>
            <p:cNvSpPr/>
            <p:nvPr/>
          </p:nvSpPr>
          <p:spPr>
            <a:xfrm>
              <a:off x="4539366" y="5433068"/>
              <a:ext cx="850458" cy="1010528"/>
            </a:xfrm>
            <a:prstGeom prst="round2SameRect">
              <a:avLst>
                <a:gd name="adj1" fmla="val 27887"/>
                <a:gd name="adj2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EA7B2CC7-D288-4370-B4FF-E4AEBE04593C}"/>
                </a:ext>
              </a:extLst>
            </p:cNvPr>
            <p:cNvSpPr/>
            <p:nvPr/>
          </p:nvSpPr>
          <p:spPr>
            <a:xfrm>
              <a:off x="4710768" y="5199237"/>
              <a:ext cx="507652" cy="393957"/>
            </a:xfrm>
            <a:custGeom>
              <a:avLst/>
              <a:gdLst>
                <a:gd name="connsiteX0" fmla="*/ 162037 w 507652"/>
                <a:gd name="connsiteY0" fmla="*/ 0 h 393957"/>
                <a:gd name="connsiteX1" fmla="*/ 345615 w 507652"/>
                <a:gd name="connsiteY1" fmla="*/ 0 h 393957"/>
                <a:gd name="connsiteX2" fmla="*/ 368206 w 507652"/>
                <a:gd name="connsiteY2" fmla="*/ 233831 h 393957"/>
                <a:gd name="connsiteX3" fmla="*/ 418392 w 507652"/>
                <a:gd name="connsiteY3" fmla="*/ 233831 h 393957"/>
                <a:gd name="connsiteX4" fmla="*/ 487118 w 507652"/>
                <a:gd name="connsiteY4" fmla="*/ 240759 h 393957"/>
                <a:gd name="connsiteX5" fmla="*/ 490977 w 507652"/>
                <a:gd name="connsiteY5" fmla="*/ 241957 h 393957"/>
                <a:gd name="connsiteX6" fmla="*/ 502495 w 507652"/>
                <a:gd name="connsiteY6" fmla="*/ 258444 h 393957"/>
                <a:gd name="connsiteX7" fmla="*/ 507652 w 507652"/>
                <a:gd name="connsiteY7" fmla="*/ 281174 h 393957"/>
                <a:gd name="connsiteX8" fmla="*/ 253826 w 507652"/>
                <a:gd name="connsiteY8" fmla="*/ 393957 h 393957"/>
                <a:gd name="connsiteX9" fmla="*/ 0 w 507652"/>
                <a:gd name="connsiteY9" fmla="*/ 281174 h 393957"/>
                <a:gd name="connsiteX10" fmla="*/ 5157 w 507652"/>
                <a:gd name="connsiteY10" fmla="*/ 258444 h 393957"/>
                <a:gd name="connsiteX11" fmla="*/ 16327 w 507652"/>
                <a:gd name="connsiteY11" fmla="*/ 242455 h 393957"/>
                <a:gd name="connsiteX12" fmla="*/ 21791 w 507652"/>
                <a:gd name="connsiteY12" fmla="*/ 240759 h 393957"/>
                <a:gd name="connsiteX13" fmla="*/ 90517 w 507652"/>
                <a:gd name="connsiteY13" fmla="*/ 233831 h 393957"/>
                <a:gd name="connsiteX14" fmla="*/ 139446 w 507652"/>
                <a:gd name="connsiteY14" fmla="*/ 233831 h 393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07652" h="393957">
                  <a:moveTo>
                    <a:pt x="162037" y="0"/>
                  </a:moveTo>
                  <a:lnTo>
                    <a:pt x="345615" y="0"/>
                  </a:lnTo>
                  <a:lnTo>
                    <a:pt x="368206" y="233831"/>
                  </a:lnTo>
                  <a:lnTo>
                    <a:pt x="418392" y="233831"/>
                  </a:lnTo>
                  <a:cubicBezTo>
                    <a:pt x="441934" y="233831"/>
                    <a:pt x="464919" y="236217"/>
                    <a:pt x="487118" y="240759"/>
                  </a:cubicBezTo>
                  <a:lnTo>
                    <a:pt x="490977" y="241957"/>
                  </a:lnTo>
                  <a:lnTo>
                    <a:pt x="502495" y="258444"/>
                  </a:lnTo>
                  <a:cubicBezTo>
                    <a:pt x="505876" y="265786"/>
                    <a:pt x="507652" y="273388"/>
                    <a:pt x="507652" y="281174"/>
                  </a:cubicBezTo>
                  <a:cubicBezTo>
                    <a:pt x="507652" y="343462"/>
                    <a:pt x="394010" y="393957"/>
                    <a:pt x="253826" y="393957"/>
                  </a:cubicBezTo>
                  <a:cubicBezTo>
                    <a:pt x="113642" y="393957"/>
                    <a:pt x="0" y="343462"/>
                    <a:pt x="0" y="281174"/>
                  </a:cubicBezTo>
                  <a:cubicBezTo>
                    <a:pt x="0" y="273388"/>
                    <a:pt x="1776" y="265786"/>
                    <a:pt x="5157" y="258444"/>
                  </a:cubicBezTo>
                  <a:lnTo>
                    <a:pt x="16327" y="242455"/>
                  </a:lnTo>
                  <a:lnTo>
                    <a:pt x="21791" y="240759"/>
                  </a:lnTo>
                  <a:cubicBezTo>
                    <a:pt x="43990" y="236217"/>
                    <a:pt x="66975" y="233831"/>
                    <a:pt x="90517" y="233831"/>
                  </a:cubicBezTo>
                  <a:lnTo>
                    <a:pt x="139446" y="233831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71641E43-C739-4E9C-BE7E-D330B4407AEC}"/>
                </a:ext>
              </a:extLst>
            </p:cNvPr>
            <p:cNvGrpSpPr/>
            <p:nvPr/>
          </p:nvGrpSpPr>
          <p:grpSpPr>
            <a:xfrm>
              <a:off x="4349584" y="3886659"/>
              <a:ext cx="1229834" cy="1482976"/>
              <a:chOff x="2275365" y="3690863"/>
              <a:chExt cx="1229834" cy="1482976"/>
            </a:xfrm>
          </p:grpSpPr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BFE3DE37-EA90-485B-9B86-E5870DFF17F9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BFE09E2F-2EFF-4EB8-8550-6700B1AD936F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362013A6-6775-4B44-861F-9535AFF7FE8B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CFE7F9D6-B9CB-432E-BBDA-3AE19DEF39B0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3" name="円/楕円 125">
                  <a:extLst>
                    <a:ext uri="{FF2B5EF4-FFF2-40B4-BE49-F238E27FC236}">
                      <a16:creationId xmlns:a16="http://schemas.microsoft.com/office/drawing/2014/main" id="{402FC773-E084-47E5-AB93-E8BA1CF1157C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円/楕円 126">
                  <a:extLst>
                    <a:ext uri="{FF2B5EF4-FFF2-40B4-BE49-F238E27FC236}">
                      <a16:creationId xmlns:a16="http://schemas.microsoft.com/office/drawing/2014/main" id="{F78BA86D-AA74-4708-B3DC-49F73A14044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9AE4053E-91E7-4AEE-BC31-A98A413CA086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1" name="円/楕円 123">
                  <a:extLst>
                    <a:ext uri="{FF2B5EF4-FFF2-40B4-BE49-F238E27FC236}">
                      <a16:creationId xmlns:a16="http://schemas.microsoft.com/office/drawing/2014/main" id="{49D506C9-90EC-4478-89DC-406283AA7FC7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2" name="円/楕円 124">
                  <a:extLst>
                    <a:ext uri="{FF2B5EF4-FFF2-40B4-BE49-F238E27FC236}">
                      <a16:creationId xmlns:a16="http://schemas.microsoft.com/office/drawing/2014/main" id="{0EE37040-95AD-43BE-8970-4CF1B0D2E319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5" name="円/楕円 122">
                <a:extLst>
                  <a:ext uri="{FF2B5EF4-FFF2-40B4-BE49-F238E27FC236}">
                    <a16:creationId xmlns:a16="http://schemas.microsoft.com/office/drawing/2014/main" id="{C803A32B-8133-459E-B382-37D282FE247B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円/楕円 27">
                <a:extLst>
                  <a:ext uri="{FF2B5EF4-FFF2-40B4-BE49-F238E27FC236}">
                    <a16:creationId xmlns:a16="http://schemas.microsoft.com/office/drawing/2014/main" id="{A70B5803-C719-4B48-918F-461A8AEB9047}"/>
                  </a:ext>
                </a:extLst>
              </p:cNvPr>
              <p:cNvSpPr/>
              <p:nvPr/>
            </p:nvSpPr>
            <p:spPr>
              <a:xfrm>
                <a:off x="2771413" y="5022977"/>
                <a:ext cx="226794" cy="4019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円/楕円 27">
                <a:extLst>
                  <a:ext uri="{FF2B5EF4-FFF2-40B4-BE49-F238E27FC236}">
                    <a16:creationId xmlns:a16="http://schemas.microsoft.com/office/drawing/2014/main" id="{A6D9CCA9-5816-437F-801F-E47EEE9F0DF0}"/>
                  </a:ext>
                </a:extLst>
              </p:cNvPr>
              <p:cNvSpPr/>
              <p:nvPr/>
            </p:nvSpPr>
            <p:spPr>
              <a:xfrm rot="10800000">
                <a:off x="254992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円/楕円 27">
                <a:extLst>
                  <a:ext uri="{FF2B5EF4-FFF2-40B4-BE49-F238E27FC236}">
                    <a16:creationId xmlns:a16="http://schemas.microsoft.com/office/drawing/2014/main" id="{E11AB638-0A9F-4934-8D8A-37E62E030E04}"/>
                  </a:ext>
                </a:extLst>
              </p:cNvPr>
              <p:cNvSpPr/>
              <p:nvPr/>
            </p:nvSpPr>
            <p:spPr>
              <a:xfrm rot="10800000">
                <a:off x="296569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円/楕円 27">
                <a:extLst>
                  <a:ext uri="{FF2B5EF4-FFF2-40B4-BE49-F238E27FC236}">
                    <a16:creationId xmlns:a16="http://schemas.microsoft.com/office/drawing/2014/main" id="{B7CA5A55-4A96-4A27-9EAB-3B19C0F685F8}"/>
                  </a:ext>
                </a:extLst>
              </p:cNvPr>
              <p:cNvSpPr/>
              <p:nvPr/>
            </p:nvSpPr>
            <p:spPr>
              <a:xfrm rot="8100000">
                <a:off x="2611663" y="4911675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27">
                <a:extLst>
                  <a:ext uri="{FF2B5EF4-FFF2-40B4-BE49-F238E27FC236}">
                    <a16:creationId xmlns:a16="http://schemas.microsoft.com/office/drawing/2014/main" id="{571B3FB7-778B-4CFC-B48F-A838C3FECF9B}"/>
                  </a:ext>
                </a:extLst>
              </p:cNvPr>
              <p:cNvSpPr/>
              <p:nvPr/>
            </p:nvSpPr>
            <p:spPr>
              <a:xfrm rot="13500000" flipH="1">
                <a:off x="2987824" y="491167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B037D492-D72B-4D66-94B8-BFB3F801312C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9" name="円/楕円 27">
                  <a:extLst>
                    <a:ext uri="{FF2B5EF4-FFF2-40B4-BE49-F238E27FC236}">
                      <a16:creationId xmlns:a16="http://schemas.microsoft.com/office/drawing/2014/main" id="{539065FD-A2C4-4318-BB36-D4814438DF49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0" name="円/楕円 27">
                  <a:extLst>
                    <a:ext uri="{FF2B5EF4-FFF2-40B4-BE49-F238E27FC236}">
                      <a16:creationId xmlns:a16="http://schemas.microsoft.com/office/drawing/2014/main" id="{A1A2D930-6D8B-46B7-8678-A3339223BD58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6EC9E0B1-6545-42FC-A618-F5BA43D992B0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7" name="円/楕円 27">
                  <a:extLst>
                    <a:ext uri="{FF2B5EF4-FFF2-40B4-BE49-F238E27FC236}">
                      <a16:creationId xmlns:a16="http://schemas.microsoft.com/office/drawing/2014/main" id="{CB1CCF69-02BE-4F64-96AA-4A3627E5275A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7">
                  <a:extLst>
                    <a:ext uri="{FF2B5EF4-FFF2-40B4-BE49-F238E27FC236}">
                      <a16:creationId xmlns:a16="http://schemas.microsoft.com/office/drawing/2014/main" id="{BA0C2288-C186-4534-9336-194FBF421F80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3" name="円/楕円 64">
                <a:extLst>
                  <a:ext uri="{FF2B5EF4-FFF2-40B4-BE49-F238E27FC236}">
                    <a16:creationId xmlns:a16="http://schemas.microsoft.com/office/drawing/2014/main" id="{05D1AC75-A504-43E3-8E58-54A3761AA62A}"/>
                  </a:ext>
                </a:extLst>
              </p:cNvPr>
              <p:cNvSpPr/>
              <p:nvPr/>
            </p:nvSpPr>
            <p:spPr>
              <a:xfrm>
                <a:off x="2830643" y="4791969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DB2193D1-92E6-43F4-B9C9-96A734B64B24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EB1FA016-8B07-4624-9A41-E771034B9974}"/>
                  </a:ext>
                </a:extLst>
              </p:cNvPr>
              <p:cNvGrpSpPr/>
              <p:nvPr/>
            </p:nvGrpSpPr>
            <p:grpSpPr>
              <a:xfrm>
                <a:off x="2596210" y="4559802"/>
                <a:ext cx="587319" cy="130288"/>
                <a:chOff x="2596210" y="4559802"/>
                <a:chExt cx="587319" cy="130288"/>
              </a:xfrm>
            </p:grpSpPr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D1774B11-86EC-46E9-8168-A98B8EDED85F}"/>
                    </a:ext>
                  </a:extLst>
                </p:cNvPr>
                <p:cNvGrpSpPr/>
                <p:nvPr/>
              </p:nvGrpSpPr>
              <p:grpSpPr>
                <a:xfrm>
                  <a:off x="2596210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214" name="円/楕円 333">
                    <a:extLst>
                      <a:ext uri="{FF2B5EF4-FFF2-40B4-BE49-F238E27FC236}">
                        <a16:creationId xmlns:a16="http://schemas.microsoft.com/office/drawing/2014/main" id="{68FDC36F-CCBA-4A99-B642-1022A91382A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5" name="円/楕円 334">
                    <a:extLst>
                      <a:ext uri="{FF2B5EF4-FFF2-40B4-BE49-F238E27FC236}">
                        <a16:creationId xmlns:a16="http://schemas.microsoft.com/office/drawing/2014/main" id="{B9E59D3D-01A1-4E25-B2CA-C99C36BCBF6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6" name="円/楕円 335">
                    <a:extLst>
                      <a:ext uri="{FF2B5EF4-FFF2-40B4-BE49-F238E27FC236}">
                        <a16:creationId xmlns:a16="http://schemas.microsoft.com/office/drawing/2014/main" id="{E77F1B61-26E9-415D-B3DB-C9AEBBE51C8B}"/>
                      </a:ext>
                    </a:extLst>
                  </p:cNvPr>
                  <p:cNvSpPr/>
                  <p:nvPr/>
                </p:nvSpPr>
                <p:spPr>
                  <a:xfrm>
                    <a:off x="2924622" y="3718595"/>
                    <a:ext cx="82597" cy="15242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048077AF-A126-4966-9B2B-7DC91C4AB00B}"/>
                    </a:ext>
                  </a:extLst>
                </p:cNvPr>
                <p:cNvGrpSpPr/>
                <p:nvPr/>
              </p:nvGrpSpPr>
              <p:grpSpPr>
                <a:xfrm>
                  <a:off x="3030951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211" name="円/楕円 333">
                    <a:extLst>
                      <a:ext uri="{FF2B5EF4-FFF2-40B4-BE49-F238E27FC236}">
                        <a16:creationId xmlns:a16="http://schemas.microsoft.com/office/drawing/2014/main" id="{217CE456-479F-40BA-93D3-166993B1A0E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2" name="円/楕円 334">
                    <a:extLst>
                      <a:ext uri="{FF2B5EF4-FFF2-40B4-BE49-F238E27FC236}">
                        <a16:creationId xmlns:a16="http://schemas.microsoft.com/office/drawing/2014/main" id="{BD4636D3-0D19-4EBA-84BC-78C77EEC0294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3" name="円/楕円 335">
                    <a:extLst>
                      <a:ext uri="{FF2B5EF4-FFF2-40B4-BE49-F238E27FC236}">
                        <a16:creationId xmlns:a16="http://schemas.microsoft.com/office/drawing/2014/main" id="{C805D3A2-6754-4E34-946A-F4A0635A57FE}"/>
                      </a:ext>
                    </a:extLst>
                  </p:cNvPr>
                  <p:cNvSpPr/>
                  <p:nvPr/>
                </p:nvSpPr>
                <p:spPr>
                  <a:xfrm>
                    <a:off x="2924622" y="3718595"/>
                    <a:ext cx="82597" cy="15242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260000BB-0515-4A75-93B1-D817CA4633FA}"/>
                </a:ext>
              </a:extLst>
            </p:cNvPr>
            <p:cNvGrpSpPr/>
            <p:nvPr/>
          </p:nvGrpSpPr>
          <p:grpSpPr>
            <a:xfrm>
              <a:off x="4506308" y="4739959"/>
              <a:ext cx="930086" cy="662032"/>
              <a:chOff x="7463927" y="1789359"/>
              <a:chExt cx="946143" cy="682796"/>
            </a:xfrm>
          </p:grpSpPr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490DDB18-E5B4-4D04-965B-8AD90A976582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37CB6BEC-4FCD-4EAC-90FA-DBAF9B415C14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1F7D1736-38F4-42CB-8BF4-669AFCCDBFA6}"/>
                </a:ext>
              </a:extLst>
            </p:cNvPr>
            <p:cNvSpPr/>
            <p:nvPr/>
          </p:nvSpPr>
          <p:spPr>
            <a:xfrm>
              <a:off x="4704444" y="5439446"/>
              <a:ext cx="507652" cy="153748"/>
            </a:xfrm>
            <a:custGeom>
              <a:avLst/>
              <a:gdLst>
                <a:gd name="connsiteX0" fmla="*/ 481661 w 507652"/>
                <a:gd name="connsiteY0" fmla="*/ 0 h 153748"/>
                <a:gd name="connsiteX1" fmla="*/ 487118 w 507652"/>
                <a:gd name="connsiteY1" fmla="*/ 550 h 153748"/>
                <a:gd name="connsiteX2" fmla="*/ 490977 w 507652"/>
                <a:gd name="connsiteY2" fmla="*/ 1748 h 153748"/>
                <a:gd name="connsiteX3" fmla="*/ 502495 w 507652"/>
                <a:gd name="connsiteY3" fmla="*/ 18235 h 153748"/>
                <a:gd name="connsiteX4" fmla="*/ 507652 w 507652"/>
                <a:gd name="connsiteY4" fmla="*/ 40965 h 153748"/>
                <a:gd name="connsiteX5" fmla="*/ 253826 w 507652"/>
                <a:gd name="connsiteY5" fmla="*/ 153748 h 153748"/>
                <a:gd name="connsiteX6" fmla="*/ 0 w 507652"/>
                <a:gd name="connsiteY6" fmla="*/ 40965 h 153748"/>
                <a:gd name="connsiteX7" fmla="*/ 5157 w 507652"/>
                <a:gd name="connsiteY7" fmla="*/ 18235 h 153748"/>
                <a:gd name="connsiteX8" fmla="*/ 16327 w 507652"/>
                <a:gd name="connsiteY8" fmla="*/ 2246 h 153748"/>
                <a:gd name="connsiteX9" fmla="*/ 21791 w 507652"/>
                <a:gd name="connsiteY9" fmla="*/ 550 h 153748"/>
                <a:gd name="connsiteX10" fmla="*/ 26015 w 507652"/>
                <a:gd name="connsiteY10" fmla="*/ 124 h 153748"/>
                <a:gd name="connsiteX11" fmla="*/ 27231 w 507652"/>
                <a:gd name="connsiteY11" fmla="*/ 6391 h 153748"/>
                <a:gd name="connsiteX12" fmla="*/ 253826 w 507652"/>
                <a:gd name="connsiteY12" fmla="*/ 102330 h 153748"/>
                <a:gd name="connsiteX13" fmla="*/ 480421 w 507652"/>
                <a:gd name="connsiteY13" fmla="*/ 6391 h 15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7652" h="153748">
                  <a:moveTo>
                    <a:pt x="481661" y="0"/>
                  </a:moveTo>
                  <a:lnTo>
                    <a:pt x="487118" y="550"/>
                  </a:lnTo>
                  <a:lnTo>
                    <a:pt x="490977" y="1748"/>
                  </a:lnTo>
                  <a:lnTo>
                    <a:pt x="502495" y="18235"/>
                  </a:lnTo>
                  <a:cubicBezTo>
                    <a:pt x="505876" y="25577"/>
                    <a:pt x="507652" y="33179"/>
                    <a:pt x="507652" y="40965"/>
                  </a:cubicBezTo>
                  <a:cubicBezTo>
                    <a:pt x="507652" y="103253"/>
                    <a:pt x="394010" y="153748"/>
                    <a:pt x="253826" y="153748"/>
                  </a:cubicBezTo>
                  <a:cubicBezTo>
                    <a:pt x="113642" y="153748"/>
                    <a:pt x="0" y="103253"/>
                    <a:pt x="0" y="40965"/>
                  </a:cubicBezTo>
                  <a:cubicBezTo>
                    <a:pt x="0" y="33179"/>
                    <a:pt x="1776" y="25577"/>
                    <a:pt x="5157" y="18235"/>
                  </a:cubicBezTo>
                  <a:lnTo>
                    <a:pt x="16327" y="2246"/>
                  </a:lnTo>
                  <a:lnTo>
                    <a:pt x="21791" y="550"/>
                  </a:lnTo>
                  <a:lnTo>
                    <a:pt x="26015" y="124"/>
                  </a:lnTo>
                  <a:lnTo>
                    <a:pt x="27231" y="6391"/>
                  </a:lnTo>
                  <a:cubicBezTo>
                    <a:pt x="48799" y="61143"/>
                    <a:pt x="142054" y="102330"/>
                    <a:pt x="253826" y="102330"/>
                  </a:cubicBezTo>
                  <a:cubicBezTo>
                    <a:pt x="365599" y="102330"/>
                    <a:pt x="458854" y="61143"/>
                    <a:pt x="480421" y="6391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991737A6-24CF-4B8D-B063-5C14FDC4A3AD}"/>
              </a:ext>
            </a:extLst>
          </p:cNvPr>
          <p:cNvGrpSpPr/>
          <p:nvPr/>
        </p:nvGrpSpPr>
        <p:grpSpPr>
          <a:xfrm>
            <a:off x="1407759" y="1152475"/>
            <a:ext cx="1226348" cy="2379798"/>
            <a:chOff x="1407759" y="1152475"/>
            <a:chExt cx="1226348" cy="2379798"/>
          </a:xfrm>
        </p:grpSpPr>
        <p:sp>
          <p:nvSpPr>
            <p:cNvPr id="431" name="正方形/長方形 430">
              <a:extLst>
                <a:ext uri="{FF2B5EF4-FFF2-40B4-BE49-F238E27FC236}">
                  <a16:creationId xmlns:a16="http://schemas.microsoft.com/office/drawing/2014/main" id="{ABA2D69D-6F06-4570-B8DC-52AD8BAFEB67}"/>
                </a:ext>
              </a:extLst>
            </p:cNvPr>
            <p:cNvSpPr/>
            <p:nvPr/>
          </p:nvSpPr>
          <p:spPr>
            <a:xfrm flipH="1">
              <a:off x="2402210" y="3259931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A22C4998-3EC4-4BA0-A9A0-299CFE3FCF83}"/>
                </a:ext>
              </a:extLst>
            </p:cNvPr>
            <p:cNvSpPr/>
            <p:nvPr/>
          </p:nvSpPr>
          <p:spPr>
            <a:xfrm flipH="1">
              <a:off x="2402211" y="2614846"/>
              <a:ext cx="231896" cy="814153"/>
            </a:xfrm>
            <a:custGeom>
              <a:avLst/>
              <a:gdLst>
                <a:gd name="connsiteX0" fmla="*/ 123946 w 123946"/>
                <a:gd name="connsiteY0" fmla="*/ 0 h 675334"/>
                <a:gd name="connsiteX1" fmla="*/ 119538 w 123946"/>
                <a:gd name="connsiteY1" fmla="*/ 14202 h 675334"/>
                <a:gd name="connsiteX2" fmla="*/ 115097 w 123946"/>
                <a:gd name="connsiteY2" fmla="*/ 58252 h 675334"/>
                <a:gd name="connsiteX3" fmla="*/ 115097 w 123946"/>
                <a:gd name="connsiteY3" fmla="*/ 675334 h 675334"/>
                <a:gd name="connsiteX4" fmla="*/ 0 w 123946"/>
                <a:gd name="connsiteY4" fmla="*/ 675334 h 675334"/>
                <a:gd name="connsiteX5" fmla="*/ 0 w 123946"/>
                <a:gd name="connsiteY5" fmla="*/ 271355 h 675334"/>
                <a:gd name="connsiteX6" fmla="*/ 106403 w 123946"/>
                <a:gd name="connsiteY6" fmla="*/ 14474 h 675334"/>
                <a:gd name="connsiteX0" fmla="*/ 231896 w 231896"/>
                <a:gd name="connsiteY0" fmla="*/ 0 h 675334"/>
                <a:gd name="connsiteX1" fmla="*/ 227488 w 231896"/>
                <a:gd name="connsiteY1" fmla="*/ 14202 h 675334"/>
                <a:gd name="connsiteX2" fmla="*/ 223047 w 231896"/>
                <a:gd name="connsiteY2" fmla="*/ 58252 h 675334"/>
                <a:gd name="connsiteX3" fmla="*/ 223047 w 231896"/>
                <a:gd name="connsiteY3" fmla="*/ 675334 h 675334"/>
                <a:gd name="connsiteX4" fmla="*/ 0 w 231896"/>
                <a:gd name="connsiteY4" fmla="*/ 668984 h 675334"/>
                <a:gd name="connsiteX5" fmla="*/ 107950 w 231896"/>
                <a:gd name="connsiteY5" fmla="*/ 271355 h 675334"/>
                <a:gd name="connsiteX6" fmla="*/ 214353 w 231896"/>
                <a:gd name="connsiteY6" fmla="*/ 14474 h 675334"/>
                <a:gd name="connsiteX7" fmla="*/ 231896 w 231896"/>
                <a:gd name="connsiteY7" fmla="*/ 0 h 675334"/>
                <a:gd name="connsiteX0" fmla="*/ 231896 w 231896"/>
                <a:gd name="connsiteY0" fmla="*/ 0 h 675334"/>
                <a:gd name="connsiteX1" fmla="*/ 227488 w 231896"/>
                <a:gd name="connsiteY1" fmla="*/ 14202 h 675334"/>
                <a:gd name="connsiteX2" fmla="*/ 223047 w 231896"/>
                <a:gd name="connsiteY2" fmla="*/ 58252 h 675334"/>
                <a:gd name="connsiteX3" fmla="*/ 223047 w 231896"/>
                <a:gd name="connsiteY3" fmla="*/ 675334 h 675334"/>
                <a:gd name="connsiteX4" fmla="*/ 0 w 231896"/>
                <a:gd name="connsiteY4" fmla="*/ 668984 h 675334"/>
                <a:gd name="connsiteX5" fmla="*/ 107950 w 231896"/>
                <a:gd name="connsiteY5" fmla="*/ 271355 h 675334"/>
                <a:gd name="connsiteX6" fmla="*/ 214353 w 231896"/>
                <a:gd name="connsiteY6" fmla="*/ 14474 h 675334"/>
                <a:gd name="connsiteX7" fmla="*/ 231896 w 231896"/>
                <a:gd name="connsiteY7" fmla="*/ 0 h 67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1896" h="675334">
                  <a:moveTo>
                    <a:pt x="231896" y="0"/>
                  </a:moveTo>
                  <a:lnTo>
                    <a:pt x="227488" y="14202"/>
                  </a:lnTo>
                  <a:cubicBezTo>
                    <a:pt x="224576" y="28431"/>
                    <a:pt x="223047" y="43163"/>
                    <a:pt x="223047" y="58252"/>
                  </a:cubicBezTo>
                  <a:lnTo>
                    <a:pt x="223047" y="675334"/>
                  </a:lnTo>
                  <a:lnTo>
                    <a:pt x="0" y="668984"/>
                  </a:lnTo>
                  <a:cubicBezTo>
                    <a:pt x="73025" y="572424"/>
                    <a:pt x="107950" y="406015"/>
                    <a:pt x="107950" y="271355"/>
                  </a:cubicBezTo>
                  <a:cubicBezTo>
                    <a:pt x="107950" y="171037"/>
                    <a:pt x="148612" y="80216"/>
                    <a:pt x="214353" y="14474"/>
                  </a:cubicBezTo>
                  <a:lnTo>
                    <a:pt x="23189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5" name="正方形/長方形 334">
              <a:extLst>
                <a:ext uri="{FF2B5EF4-FFF2-40B4-BE49-F238E27FC236}">
                  <a16:creationId xmlns:a16="http://schemas.microsoft.com/office/drawing/2014/main" id="{C21847A4-0D68-4968-9EE2-E063D8000E3F}"/>
                </a:ext>
              </a:extLst>
            </p:cNvPr>
            <p:cNvSpPr/>
            <p:nvPr/>
          </p:nvSpPr>
          <p:spPr>
            <a:xfrm>
              <a:off x="1536796" y="3259931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1BBE5F87-8C65-4E5B-A240-48B5F8799068}"/>
                </a:ext>
              </a:extLst>
            </p:cNvPr>
            <p:cNvSpPr/>
            <p:nvPr/>
          </p:nvSpPr>
          <p:spPr>
            <a:xfrm>
              <a:off x="1407759" y="2614846"/>
              <a:ext cx="231896" cy="814153"/>
            </a:xfrm>
            <a:custGeom>
              <a:avLst/>
              <a:gdLst>
                <a:gd name="connsiteX0" fmla="*/ 123946 w 123946"/>
                <a:gd name="connsiteY0" fmla="*/ 0 h 675334"/>
                <a:gd name="connsiteX1" fmla="*/ 119538 w 123946"/>
                <a:gd name="connsiteY1" fmla="*/ 14202 h 675334"/>
                <a:gd name="connsiteX2" fmla="*/ 115097 w 123946"/>
                <a:gd name="connsiteY2" fmla="*/ 58252 h 675334"/>
                <a:gd name="connsiteX3" fmla="*/ 115097 w 123946"/>
                <a:gd name="connsiteY3" fmla="*/ 675334 h 675334"/>
                <a:gd name="connsiteX4" fmla="*/ 0 w 123946"/>
                <a:gd name="connsiteY4" fmla="*/ 675334 h 675334"/>
                <a:gd name="connsiteX5" fmla="*/ 0 w 123946"/>
                <a:gd name="connsiteY5" fmla="*/ 271355 h 675334"/>
                <a:gd name="connsiteX6" fmla="*/ 106403 w 123946"/>
                <a:gd name="connsiteY6" fmla="*/ 14474 h 675334"/>
                <a:gd name="connsiteX0" fmla="*/ 231896 w 231896"/>
                <a:gd name="connsiteY0" fmla="*/ 0 h 675334"/>
                <a:gd name="connsiteX1" fmla="*/ 227488 w 231896"/>
                <a:gd name="connsiteY1" fmla="*/ 14202 h 675334"/>
                <a:gd name="connsiteX2" fmla="*/ 223047 w 231896"/>
                <a:gd name="connsiteY2" fmla="*/ 58252 h 675334"/>
                <a:gd name="connsiteX3" fmla="*/ 223047 w 231896"/>
                <a:gd name="connsiteY3" fmla="*/ 675334 h 675334"/>
                <a:gd name="connsiteX4" fmla="*/ 0 w 231896"/>
                <a:gd name="connsiteY4" fmla="*/ 668984 h 675334"/>
                <a:gd name="connsiteX5" fmla="*/ 107950 w 231896"/>
                <a:gd name="connsiteY5" fmla="*/ 271355 h 675334"/>
                <a:gd name="connsiteX6" fmla="*/ 214353 w 231896"/>
                <a:gd name="connsiteY6" fmla="*/ 14474 h 675334"/>
                <a:gd name="connsiteX7" fmla="*/ 231896 w 231896"/>
                <a:gd name="connsiteY7" fmla="*/ 0 h 675334"/>
                <a:gd name="connsiteX0" fmla="*/ 231896 w 231896"/>
                <a:gd name="connsiteY0" fmla="*/ 0 h 675334"/>
                <a:gd name="connsiteX1" fmla="*/ 227488 w 231896"/>
                <a:gd name="connsiteY1" fmla="*/ 14202 h 675334"/>
                <a:gd name="connsiteX2" fmla="*/ 223047 w 231896"/>
                <a:gd name="connsiteY2" fmla="*/ 58252 h 675334"/>
                <a:gd name="connsiteX3" fmla="*/ 223047 w 231896"/>
                <a:gd name="connsiteY3" fmla="*/ 675334 h 675334"/>
                <a:gd name="connsiteX4" fmla="*/ 0 w 231896"/>
                <a:gd name="connsiteY4" fmla="*/ 668984 h 675334"/>
                <a:gd name="connsiteX5" fmla="*/ 107950 w 231896"/>
                <a:gd name="connsiteY5" fmla="*/ 271355 h 675334"/>
                <a:gd name="connsiteX6" fmla="*/ 214353 w 231896"/>
                <a:gd name="connsiteY6" fmla="*/ 14474 h 675334"/>
                <a:gd name="connsiteX7" fmla="*/ 231896 w 231896"/>
                <a:gd name="connsiteY7" fmla="*/ 0 h 67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1896" h="675334">
                  <a:moveTo>
                    <a:pt x="231896" y="0"/>
                  </a:moveTo>
                  <a:lnTo>
                    <a:pt x="227488" y="14202"/>
                  </a:lnTo>
                  <a:cubicBezTo>
                    <a:pt x="224576" y="28431"/>
                    <a:pt x="223047" y="43163"/>
                    <a:pt x="223047" y="58252"/>
                  </a:cubicBezTo>
                  <a:lnTo>
                    <a:pt x="223047" y="675334"/>
                  </a:lnTo>
                  <a:lnTo>
                    <a:pt x="0" y="668984"/>
                  </a:lnTo>
                  <a:cubicBezTo>
                    <a:pt x="73025" y="572424"/>
                    <a:pt x="107950" y="406015"/>
                    <a:pt x="107950" y="271355"/>
                  </a:cubicBezTo>
                  <a:cubicBezTo>
                    <a:pt x="107950" y="171037"/>
                    <a:pt x="148612" y="80216"/>
                    <a:pt x="214353" y="14474"/>
                  </a:cubicBezTo>
                  <a:lnTo>
                    <a:pt x="23189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84E38D9E-6AB8-4F4F-85D6-B827184F4141}"/>
                </a:ext>
              </a:extLst>
            </p:cNvPr>
            <p:cNvSpPr/>
            <p:nvPr/>
          </p:nvSpPr>
          <p:spPr>
            <a:xfrm>
              <a:off x="1597468" y="2521745"/>
              <a:ext cx="850458" cy="1010528"/>
            </a:xfrm>
            <a:prstGeom prst="round2SameRect">
              <a:avLst>
                <a:gd name="adj1" fmla="val 27887"/>
                <a:gd name="adj2" fmla="val 0"/>
              </a:avLst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5204FA3C-052A-45E7-8B29-21D11153530B}"/>
                </a:ext>
              </a:extLst>
            </p:cNvPr>
            <p:cNvSpPr/>
            <p:nvPr/>
          </p:nvSpPr>
          <p:spPr>
            <a:xfrm>
              <a:off x="1768870" y="2287914"/>
              <a:ext cx="507652" cy="393957"/>
            </a:xfrm>
            <a:custGeom>
              <a:avLst/>
              <a:gdLst>
                <a:gd name="connsiteX0" fmla="*/ 162037 w 507652"/>
                <a:gd name="connsiteY0" fmla="*/ 0 h 393957"/>
                <a:gd name="connsiteX1" fmla="*/ 345615 w 507652"/>
                <a:gd name="connsiteY1" fmla="*/ 0 h 393957"/>
                <a:gd name="connsiteX2" fmla="*/ 368206 w 507652"/>
                <a:gd name="connsiteY2" fmla="*/ 233831 h 393957"/>
                <a:gd name="connsiteX3" fmla="*/ 418392 w 507652"/>
                <a:gd name="connsiteY3" fmla="*/ 233831 h 393957"/>
                <a:gd name="connsiteX4" fmla="*/ 487118 w 507652"/>
                <a:gd name="connsiteY4" fmla="*/ 240759 h 393957"/>
                <a:gd name="connsiteX5" fmla="*/ 490977 w 507652"/>
                <a:gd name="connsiteY5" fmla="*/ 241957 h 393957"/>
                <a:gd name="connsiteX6" fmla="*/ 502495 w 507652"/>
                <a:gd name="connsiteY6" fmla="*/ 258444 h 393957"/>
                <a:gd name="connsiteX7" fmla="*/ 507652 w 507652"/>
                <a:gd name="connsiteY7" fmla="*/ 281174 h 393957"/>
                <a:gd name="connsiteX8" fmla="*/ 253826 w 507652"/>
                <a:gd name="connsiteY8" fmla="*/ 393957 h 393957"/>
                <a:gd name="connsiteX9" fmla="*/ 0 w 507652"/>
                <a:gd name="connsiteY9" fmla="*/ 281174 h 393957"/>
                <a:gd name="connsiteX10" fmla="*/ 5157 w 507652"/>
                <a:gd name="connsiteY10" fmla="*/ 258444 h 393957"/>
                <a:gd name="connsiteX11" fmla="*/ 16327 w 507652"/>
                <a:gd name="connsiteY11" fmla="*/ 242455 h 393957"/>
                <a:gd name="connsiteX12" fmla="*/ 21791 w 507652"/>
                <a:gd name="connsiteY12" fmla="*/ 240759 h 393957"/>
                <a:gd name="connsiteX13" fmla="*/ 90517 w 507652"/>
                <a:gd name="connsiteY13" fmla="*/ 233831 h 393957"/>
                <a:gd name="connsiteX14" fmla="*/ 139446 w 507652"/>
                <a:gd name="connsiteY14" fmla="*/ 233831 h 393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07652" h="393957">
                  <a:moveTo>
                    <a:pt x="162037" y="0"/>
                  </a:moveTo>
                  <a:lnTo>
                    <a:pt x="345615" y="0"/>
                  </a:lnTo>
                  <a:lnTo>
                    <a:pt x="368206" y="233831"/>
                  </a:lnTo>
                  <a:lnTo>
                    <a:pt x="418392" y="233831"/>
                  </a:lnTo>
                  <a:cubicBezTo>
                    <a:pt x="441934" y="233831"/>
                    <a:pt x="464919" y="236217"/>
                    <a:pt x="487118" y="240759"/>
                  </a:cubicBezTo>
                  <a:lnTo>
                    <a:pt x="490977" y="241957"/>
                  </a:lnTo>
                  <a:lnTo>
                    <a:pt x="502495" y="258444"/>
                  </a:lnTo>
                  <a:cubicBezTo>
                    <a:pt x="505876" y="265786"/>
                    <a:pt x="507652" y="273388"/>
                    <a:pt x="507652" y="281174"/>
                  </a:cubicBezTo>
                  <a:cubicBezTo>
                    <a:pt x="507652" y="343462"/>
                    <a:pt x="394010" y="393957"/>
                    <a:pt x="253826" y="393957"/>
                  </a:cubicBezTo>
                  <a:cubicBezTo>
                    <a:pt x="113642" y="393957"/>
                    <a:pt x="0" y="343462"/>
                    <a:pt x="0" y="281174"/>
                  </a:cubicBezTo>
                  <a:cubicBezTo>
                    <a:pt x="0" y="273388"/>
                    <a:pt x="1776" y="265786"/>
                    <a:pt x="5157" y="258444"/>
                  </a:cubicBezTo>
                  <a:lnTo>
                    <a:pt x="16327" y="242455"/>
                  </a:lnTo>
                  <a:lnTo>
                    <a:pt x="21791" y="240759"/>
                  </a:lnTo>
                  <a:cubicBezTo>
                    <a:pt x="43990" y="236217"/>
                    <a:pt x="66975" y="233831"/>
                    <a:pt x="90517" y="233831"/>
                  </a:cubicBezTo>
                  <a:lnTo>
                    <a:pt x="139446" y="233831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" name="月 14">
              <a:extLst>
                <a:ext uri="{FF2B5EF4-FFF2-40B4-BE49-F238E27FC236}">
                  <a16:creationId xmlns:a16="http://schemas.microsoft.com/office/drawing/2014/main" id="{9920317E-100C-4097-B48B-D86434CB90C0}"/>
                </a:ext>
              </a:extLst>
            </p:cNvPr>
            <p:cNvSpPr/>
            <p:nvPr/>
          </p:nvSpPr>
          <p:spPr>
            <a:xfrm flipH="1">
              <a:off x="2396682" y="1929178"/>
              <a:ext cx="88900" cy="52221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" name="月 15">
              <a:extLst>
                <a:ext uri="{FF2B5EF4-FFF2-40B4-BE49-F238E27FC236}">
                  <a16:creationId xmlns:a16="http://schemas.microsoft.com/office/drawing/2014/main" id="{5913C914-F828-44CE-A1E0-0D723C50D319}"/>
                </a:ext>
              </a:extLst>
            </p:cNvPr>
            <p:cNvSpPr/>
            <p:nvPr/>
          </p:nvSpPr>
          <p:spPr>
            <a:xfrm>
              <a:off x="1582871" y="1929178"/>
              <a:ext cx="88900" cy="52221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609B232-9E77-41D5-9B22-845D40CB4B1B}"/>
                </a:ext>
              </a:extLst>
            </p:cNvPr>
            <p:cNvSpPr/>
            <p:nvPr/>
          </p:nvSpPr>
          <p:spPr>
            <a:xfrm>
              <a:off x="1469680" y="1152475"/>
              <a:ext cx="1117919" cy="980595"/>
            </a:xfrm>
            <a:custGeom>
              <a:avLst/>
              <a:gdLst>
                <a:gd name="connsiteX0" fmla="*/ 564194 w 1117919"/>
                <a:gd name="connsiteY0" fmla="*/ 0 h 980595"/>
                <a:gd name="connsiteX1" fmla="*/ 875248 w 1117919"/>
                <a:gd name="connsiteY1" fmla="*/ 128843 h 980595"/>
                <a:gd name="connsiteX2" fmla="*/ 906088 w 1117919"/>
                <a:gd name="connsiteY2" fmla="*/ 166221 h 980595"/>
                <a:gd name="connsiteX3" fmla="*/ 923972 w 1117919"/>
                <a:gd name="connsiteY3" fmla="*/ 175929 h 980595"/>
                <a:gd name="connsiteX4" fmla="*/ 1117919 w 1117919"/>
                <a:gd name="connsiteY4" fmla="*/ 540698 h 980595"/>
                <a:gd name="connsiteX5" fmla="*/ 678022 w 1117919"/>
                <a:gd name="connsiteY5" fmla="*/ 980595 h 980595"/>
                <a:gd name="connsiteX6" fmla="*/ 589368 w 1117919"/>
                <a:gd name="connsiteY6" fmla="*/ 971658 h 980595"/>
                <a:gd name="connsiteX7" fmla="*/ 558960 w 1117919"/>
                <a:gd name="connsiteY7" fmla="*/ 962219 h 980595"/>
                <a:gd name="connsiteX8" fmla="*/ 528552 w 1117919"/>
                <a:gd name="connsiteY8" fmla="*/ 971658 h 980595"/>
                <a:gd name="connsiteX9" fmla="*/ 439897 w 1117919"/>
                <a:gd name="connsiteY9" fmla="*/ 980595 h 980595"/>
                <a:gd name="connsiteX10" fmla="*/ 0 w 1117919"/>
                <a:gd name="connsiteY10" fmla="*/ 540698 h 980595"/>
                <a:gd name="connsiteX11" fmla="*/ 193947 w 1117919"/>
                <a:gd name="connsiteY11" fmla="*/ 175929 h 980595"/>
                <a:gd name="connsiteX12" fmla="*/ 230791 w 1117919"/>
                <a:gd name="connsiteY12" fmla="*/ 155930 h 980595"/>
                <a:gd name="connsiteX13" fmla="*/ 253140 w 1117919"/>
                <a:gd name="connsiteY13" fmla="*/ 128843 h 980595"/>
                <a:gd name="connsiteX14" fmla="*/ 564194 w 1117919"/>
                <a:gd name="connsiteY14" fmla="*/ 0 h 980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17919" h="980595">
                  <a:moveTo>
                    <a:pt x="564194" y="0"/>
                  </a:moveTo>
                  <a:cubicBezTo>
                    <a:pt x="685668" y="0"/>
                    <a:pt x="795642" y="49237"/>
                    <a:pt x="875248" y="128843"/>
                  </a:cubicBezTo>
                  <a:lnTo>
                    <a:pt x="906088" y="166221"/>
                  </a:lnTo>
                  <a:lnTo>
                    <a:pt x="923972" y="175929"/>
                  </a:lnTo>
                  <a:cubicBezTo>
                    <a:pt x="1040986" y="254981"/>
                    <a:pt x="1117919" y="388856"/>
                    <a:pt x="1117919" y="540698"/>
                  </a:cubicBezTo>
                  <a:cubicBezTo>
                    <a:pt x="1117919" y="783646"/>
                    <a:pt x="920970" y="980595"/>
                    <a:pt x="678022" y="980595"/>
                  </a:cubicBezTo>
                  <a:cubicBezTo>
                    <a:pt x="647654" y="980595"/>
                    <a:pt x="618004" y="977518"/>
                    <a:pt x="589368" y="971658"/>
                  </a:cubicBezTo>
                  <a:lnTo>
                    <a:pt x="558960" y="962219"/>
                  </a:lnTo>
                  <a:lnTo>
                    <a:pt x="528552" y="971658"/>
                  </a:lnTo>
                  <a:cubicBezTo>
                    <a:pt x="499915" y="977518"/>
                    <a:pt x="470266" y="980595"/>
                    <a:pt x="439897" y="980595"/>
                  </a:cubicBezTo>
                  <a:cubicBezTo>
                    <a:pt x="196949" y="980595"/>
                    <a:pt x="0" y="783646"/>
                    <a:pt x="0" y="540698"/>
                  </a:cubicBezTo>
                  <a:cubicBezTo>
                    <a:pt x="0" y="388856"/>
                    <a:pt x="76933" y="254981"/>
                    <a:pt x="193947" y="175929"/>
                  </a:cubicBezTo>
                  <a:lnTo>
                    <a:pt x="230791" y="155930"/>
                  </a:lnTo>
                  <a:lnTo>
                    <a:pt x="253140" y="128843"/>
                  </a:lnTo>
                  <a:cubicBezTo>
                    <a:pt x="332746" y="49237"/>
                    <a:pt x="442720" y="0"/>
                    <a:pt x="564194" y="0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2E186F56-D8E4-4312-8490-9EC9C3205EDC}"/>
                </a:ext>
              </a:extLst>
            </p:cNvPr>
            <p:cNvGrpSpPr/>
            <p:nvPr/>
          </p:nvGrpSpPr>
          <p:grpSpPr>
            <a:xfrm>
              <a:off x="1461845" y="1324951"/>
              <a:ext cx="1138490" cy="1074143"/>
              <a:chOff x="4049500" y="3943264"/>
              <a:chExt cx="834570" cy="787400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AF34E0A6-54E0-4F60-80E5-0B6136124690}"/>
                  </a:ext>
                </a:extLst>
              </p:cNvPr>
              <p:cNvGrpSpPr/>
              <p:nvPr/>
            </p:nvGrpSpPr>
            <p:grpSpPr>
              <a:xfrm>
                <a:off x="4049500" y="3943264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E0A9D4E6-6F26-4D4D-BA80-AA1905B3FDDA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3" name="円/楕円 177">
                    <a:extLst>
                      <a:ext uri="{FF2B5EF4-FFF2-40B4-BE49-F238E27FC236}">
                        <a16:creationId xmlns:a16="http://schemas.microsoft.com/office/drawing/2014/main" id="{E3D30D9A-8313-4264-8299-4E7FE878F41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" name="円/楕円 178">
                    <a:extLst>
                      <a:ext uri="{FF2B5EF4-FFF2-40B4-BE49-F238E27FC236}">
                        <a16:creationId xmlns:a16="http://schemas.microsoft.com/office/drawing/2014/main" id="{A262A915-A1F8-4978-9425-58D86B3BACF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59CC2619-CDC0-462C-8431-22E5ABCB0B2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1" name="円/楕円 175">
                    <a:extLst>
                      <a:ext uri="{FF2B5EF4-FFF2-40B4-BE49-F238E27FC236}">
                        <a16:creationId xmlns:a16="http://schemas.microsoft.com/office/drawing/2014/main" id="{28818498-881C-49B9-96AC-D2CBD7F00FB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" name="円/楕円 176">
                    <a:extLst>
                      <a:ext uri="{FF2B5EF4-FFF2-40B4-BE49-F238E27FC236}">
                        <a16:creationId xmlns:a16="http://schemas.microsoft.com/office/drawing/2014/main" id="{6951489F-2F59-45C6-B9CB-EB445424406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" name="円/楕円 174">
                  <a:extLst>
                    <a:ext uri="{FF2B5EF4-FFF2-40B4-BE49-F238E27FC236}">
                      <a16:creationId xmlns:a16="http://schemas.microsoft.com/office/drawing/2014/main" id="{886DA41B-5C01-4B4F-8061-1636B88CF520}"/>
                    </a:ext>
                  </a:extLst>
                </p:cNvPr>
                <p:cNvSpPr/>
                <p:nvPr/>
              </p:nvSpPr>
              <p:spPr>
                <a:xfrm>
                  <a:off x="2889403" y="2017486"/>
                  <a:ext cx="955820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2" name="円/楕円 127">
                <a:extLst>
                  <a:ext uri="{FF2B5EF4-FFF2-40B4-BE49-F238E27FC236}">
                    <a16:creationId xmlns:a16="http://schemas.microsoft.com/office/drawing/2014/main" id="{0F5537C7-96DB-4CE8-82CB-0D720AB92E1C}"/>
                  </a:ext>
                </a:extLst>
              </p:cNvPr>
              <p:cNvSpPr/>
              <p:nvPr/>
            </p:nvSpPr>
            <p:spPr>
              <a:xfrm>
                <a:off x="4221414" y="42501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円/楕円 27">
                <a:extLst>
                  <a:ext uri="{FF2B5EF4-FFF2-40B4-BE49-F238E27FC236}">
                    <a16:creationId xmlns:a16="http://schemas.microsoft.com/office/drawing/2014/main" id="{88B08243-7877-489A-B47D-EB58EDB02A99}"/>
                  </a:ext>
                </a:extLst>
              </p:cNvPr>
              <p:cNvSpPr/>
              <p:nvPr/>
            </p:nvSpPr>
            <p:spPr>
              <a:xfrm>
                <a:off x="4376923" y="462140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円/楕円 27">
                <a:extLst>
                  <a:ext uri="{FF2B5EF4-FFF2-40B4-BE49-F238E27FC236}">
                    <a16:creationId xmlns:a16="http://schemas.microsoft.com/office/drawing/2014/main" id="{35A621A6-A523-43F4-A4E2-0A159E1E2F49}"/>
                  </a:ext>
                </a:extLst>
              </p:cNvPr>
              <p:cNvSpPr/>
              <p:nvPr/>
            </p:nvSpPr>
            <p:spPr>
              <a:xfrm rot="10800000">
                <a:off x="4183090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円/楕円 27">
                <a:extLst>
                  <a:ext uri="{FF2B5EF4-FFF2-40B4-BE49-F238E27FC236}">
                    <a16:creationId xmlns:a16="http://schemas.microsoft.com/office/drawing/2014/main" id="{3BB449C6-C95D-4E99-84AC-7146AC15B8F1}"/>
                  </a:ext>
                </a:extLst>
              </p:cNvPr>
              <p:cNvSpPr/>
              <p:nvPr/>
            </p:nvSpPr>
            <p:spPr>
              <a:xfrm rot="10800000">
                <a:off x="4589490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円/楕円 127">
                <a:extLst>
                  <a:ext uri="{FF2B5EF4-FFF2-40B4-BE49-F238E27FC236}">
                    <a16:creationId xmlns:a16="http://schemas.microsoft.com/office/drawing/2014/main" id="{9BA1FDFB-C223-41BF-81D7-64BF4B11B61B}"/>
                  </a:ext>
                </a:extLst>
              </p:cNvPr>
              <p:cNvSpPr/>
              <p:nvPr/>
            </p:nvSpPr>
            <p:spPr>
              <a:xfrm>
                <a:off x="4619592" y="42501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正方形/長方形 67">
                <a:extLst>
                  <a:ext uri="{FF2B5EF4-FFF2-40B4-BE49-F238E27FC236}">
                    <a16:creationId xmlns:a16="http://schemas.microsoft.com/office/drawing/2014/main" id="{699BEC4C-7BE9-4EA8-A77F-61F7CFB7F9E8}"/>
                  </a:ext>
                </a:extLst>
              </p:cNvPr>
              <p:cNvSpPr/>
              <p:nvPr/>
            </p:nvSpPr>
            <p:spPr>
              <a:xfrm>
                <a:off x="4437514" y="454235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1E9F6C77-C410-4AC6-B860-390E5B949857}"/>
                </a:ext>
              </a:extLst>
            </p:cNvPr>
            <p:cNvSpPr/>
            <p:nvPr/>
          </p:nvSpPr>
          <p:spPr>
            <a:xfrm>
              <a:off x="1736641" y="180095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CCA3DC3C-01C2-41AA-8B2A-744323944E60}"/>
                </a:ext>
              </a:extLst>
            </p:cNvPr>
            <p:cNvSpPr/>
            <p:nvPr/>
          </p:nvSpPr>
          <p:spPr>
            <a:xfrm>
              <a:off x="2277184" y="180095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9BEC4438-993C-4D51-A758-2829D5D5E193}"/>
                </a:ext>
              </a:extLst>
            </p:cNvPr>
            <p:cNvSpPr/>
            <p:nvPr/>
          </p:nvSpPr>
          <p:spPr>
            <a:xfrm>
              <a:off x="1560104" y="1764158"/>
              <a:ext cx="946143" cy="682796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ED37F96B-F216-4965-B64F-D3AD86AA7C5D}"/>
                </a:ext>
              </a:extLst>
            </p:cNvPr>
            <p:cNvSpPr/>
            <p:nvPr/>
          </p:nvSpPr>
          <p:spPr>
            <a:xfrm>
              <a:off x="2041180" y="1999232"/>
              <a:ext cx="394896" cy="413337"/>
            </a:xfrm>
            <a:custGeom>
              <a:avLst/>
              <a:gdLst>
                <a:gd name="connsiteX0" fmla="*/ 302447 w 810039"/>
                <a:gd name="connsiteY0" fmla="*/ 373 h 871604"/>
                <a:gd name="connsiteX1" fmla="*/ 810039 w 810039"/>
                <a:gd name="connsiteY1" fmla="*/ 162510 h 871604"/>
                <a:gd name="connsiteX2" fmla="*/ 76252 w 810039"/>
                <a:gd name="connsiteY2" fmla="*/ 866340 h 871604"/>
                <a:gd name="connsiteX3" fmla="*/ 0 w 810039"/>
                <a:gd name="connsiteY3" fmla="*/ 871604 h 871604"/>
                <a:gd name="connsiteX4" fmla="*/ 0 w 810039"/>
                <a:gd name="connsiteY4" fmla="*/ 4054 h 871604"/>
                <a:gd name="connsiteX5" fmla="*/ 148420 w 810039"/>
                <a:gd name="connsiteY5" fmla="*/ 2673 h 871604"/>
                <a:gd name="connsiteX6" fmla="*/ 302447 w 810039"/>
                <a:gd name="connsiteY6" fmla="*/ 373 h 871604"/>
                <a:gd name="connsiteX0" fmla="*/ 302447 w 818231"/>
                <a:gd name="connsiteY0" fmla="*/ 663 h 871894"/>
                <a:gd name="connsiteX1" fmla="*/ 818231 w 818231"/>
                <a:gd name="connsiteY1" fmla="*/ 151319 h 871894"/>
                <a:gd name="connsiteX2" fmla="*/ 76252 w 818231"/>
                <a:gd name="connsiteY2" fmla="*/ 866630 h 871894"/>
                <a:gd name="connsiteX3" fmla="*/ 0 w 818231"/>
                <a:gd name="connsiteY3" fmla="*/ 871894 h 871894"/>
                <a:gd name="connsiteX4" fmla="*/ 0 w 818231"/>
                <a:gd name="connsiteY4" fmla="*/ 4344 h 871894"/>
                <a:gd name="connsiteX5" fmla="*/ 148420 w 818231"/>
                <a:gd name="connsiteY5" fmla="*/ 2963 h 871894"/>
                <a:gd name="connsiteX6" fmla="*/ 302447 w 818231"/>
                <a:gd name="connsiteY6" fmla="*/ 663 h 871894"/>
                <a:gd name="connsiteX0" fmla="*/ 305177 w 820961"/>
                <a:gd name="connsiteY0" fmla="*/ 663 h 906337"/>
                <a:gd name="connsiteX1" fmla="*/ 820961 w 820961"/>
                <a:gd name="connsiteY1" fmla="*/ 151319 h 906337"/>
                <a:gd name="connsiteX2" fmla="*/ 78982 w 820961"/>
                <a:gd name="connsiteY2" fmla="*/ 866630 h 906337"/>
                <a:gd name="connsiteX3" fmla="*/ 0 w 820961"/>
                <a:gd name="connsiteY3" fmla="*/ 906337 h 906337"/>
                <a:gd name="connsiteX4" fmla="*/ 2730 w 820961"/>
                <a:gd name="connsiteY4" fmla="*/ 4344 h 906337"/>
                <a:gd name="connsiteX5" fmla="*/ 151150 w 820961"/>
                <a:gd name="connsiteY5" fmla="*/ 2963 h 906337"/>
                <a:gd name="connsiteX6" fmla="*/ 305177 w 820961"/>
                <a:gd name="connsiteY6" fmla="*/ 663 h 906337"/>
                <a:gd name="connsiteX0" fmla="*/ 305177 w 827139"/>
                <a:gd name="connsiteY0" fmla="*/ 615 h 906984"/>
                <a:gd name="connsiteX1" fmla="*/ 820961 w 827139"/>
                <a:gd name="connsiteY1" fmla="*/ 151271 h 906984"/>
                <a:gd name="connsiteX2" fmla="*/ 0 w 827139"/>
                <a:gd name="connsiteY2" fmla="*/ 906289 h 906984"/>
                <a:gd name="connsiteX3" fmla="*/ 2730 w 827139"/>
                <a:gd name="connsiteY3" fmla="*/ 4296 h 906984"/>
                <a:gd name="connsiteX4" fmla="*/ 151150 w 827139"/>
                <a:gd name="connsiteY4" fmla="*/ 2915 h 906984"/>
                <a:gd name="connsiteX5" fmla="*/ 305177 w 827139"/>
                <a:gd name="connsiteY5" fmla="*/ 615 h 906984"/>
                <a:gd name="connsiteX0" fmla="*/ 305177 w 827139"/>
                <a:gd name="connsiteY0" fmla="*/ 615 h 906289"/>
                <a:gd name="connsiteX1" fmla="*/ 820961 w 827139"/>
                <a:gd name="connsiteY1" fmla="*/ 151271 h 906289"/>
                <a:gd name="connsiteX2" fmla="*/ 0 w 827139"/>
                <a:gd name="connsiteY2" fmla="*/ 906289 h 906289"/>
                <a:gd name="connsiteX3" fmla="*/ 2730 w 827139"/>
                <a:gd name="connsiteY3" fmla="*/ 4296 h 906289"/>
                <a:gd name="connsiteX4" fmla="*/ 151150 w 827139"/>
                <a:gd name="connsiteY4" fmla="*/ 2915 h 906289"/>
                <a:gd name="connsiteX5" fmla="*/ 305177 w 827139"/>
                <a:gd name="connsiteY5" fmla="*/ 615 h 906289"/>
                <a:gd name="connsiteX0" fmla="*/ 305177 w 827139"/>
                <a:gd name="connsiteY0" fmla="*/ 615 h 906289"/>
                <a:gd name="connsiteX1" fmla="*/ 820961 w 827139"/>
                <a:gd name="connsiteY1" fmla="*/ 151271 h 906289"/>
                <a:gd name="connsiteX2" fmla="*/ 0 w 827139"/>
                <a:gd name="connsiteY2" fmla="*/ 906289 h 906289"/>
                <a:gd name="connsiteX3" fmla="*/ 2730 w 827139"/>
                <a:gd name="connsiteY3" fmla="*/ 4296 h 906289"/>
                <a:gd name="connsiteX4" fmla="*/ 151150 w 827139"/>
                <a:gd name="connsiteY4" fmla="*/ 2915 h 906289"/>
                <a:gd name="connsiteX5" fmla="*/ 305177 w 827139"/>
                <a:gd name="connsiteY5" fmla="*/ 615 h 906289"/>
                <a:gd name="connsiteX0" fmla="*/ 305177 w 825027"/>
                <a:gd name="connsiteY0" fmla="*/ 403 h 906077"/>
                <a:gd name="connsiteX1" fmla="*/ 820961 w 825027"/>
                <a:gd name="connsiteY1" fmla="*/ 151059 h 906077"/>
                <a:gd name="connsiteX2" fmla="*/ 0 w 825027"/>
                <a:gd name="connsiteY2" fmla="*/ 906077 h 906077"/>
                <a:gd name="connsiteX3" fmla="*/ 2730 w 825027"/>
                <a:gd name="connsiteY3" fmla="*/ 4084 h 906077"/>
                <a:gd name="connsiteX4" fmla="*/ 151150 w 825027"/>
                <a:gd name="connsiteY4" fmla="*/ 2703 h 906077"/>
                <a:gd name="connsiteX5" fmla="*/ 305177 w 825027"/>
                <a:gd name="connsiteY5" fmla="*/ 403 h 906077"/>
                <a:gd name="connsiteX0" fmla="*/ 305177 w 833111"/>
                <a:gd name="connsiteY0" fmla="*/ 743 h 906417"/>
                <a:gd name="connsiteX1" fmla="*/ 829153 w 833111"/>
                <a:gd name="connsiteY1" fmla="*/ 139918 h 906417"/>
                <a:gd name="connsiteX2" fmla="*/ 0 w 833111"/>
                <a:gd name="connsiteY2" fmla="*/ 906417 h 906417"/>
                <a:gd name="connsiteX3" fmla="*/ 2730 w 833111"/>
                <a:gd name="connsiteY3" fmla="*/ 4424 h 906417"/>
                <a:gd name="connsiteX4" fmla="*/ 151150 w 833111"/>
                <a:gd name="connsiteY4" fmla="*/ 3043 h 906417"/>
                <a:gd name="connsiteX5" fmla="*/ 305177 w 833111"/>
                <a:gd name="connsiteY5" fmla="*/ 743 h 906417"/>
                <a:gd name="connsiteX0" fmla="*/ 305177 w 833111"/>
                <a:gd name="connsiteY0" fmla="*/ 743 h 906417"/>
                <a:gd name="connsiteX1" fmla="*/ 829153 w 833111"/>
                <a:gd name="connsiteY1" fmla="*/ 139918 h 906417"/>
                <a:gd name="connsiteX2" fmla="*/ 0 w 833111"/>
                <a:gd name="connsiteY2" fmla="*/ 906417 h 906417"/>
                <a:gd name="connsiteX3" fmla="*/ 2730 w 833111"/>
                <a:gd name="connsiteY3" fmla="*/ 111200 h 906417"/>
                <a:gd name="connsiteX4" fmla="*/ 151150 w 833111"/>
                <a:gd name="connsiteY4" fmla="*/ 3043 h 906417"/>
                <a:gd name="connsiteX5" fmla="*/ 305177 w 833111"/>
                <a:gd name="connsiteY5" fmla="*/ 743 h 906417"/>
                <a:gd name="connsiteX0" fmla="*/ 305177 w 833111"/>
                <a:gd name="connsiteY0" fmla="*/ 743 h 906417"/>
                <a:gd name="connsiteX1" fmla="*/ 829153 w 833111"/>
                <a:gd name="connsiteY1" fmla="*/ 139918 h 906417"/>
                <a:gd name="connsiteX2" fmla="*/ 0 w 833111"/>
                <a:gd name="connsiteY2" fmla="*/ 906417 h 906417"/>
                <a:gd name="connsiteX3" fmla="*/ 2730 w 833111"/>
                <a:gd name="connsiteY3" fmla="*/ 111200 h 906417"/>
                <a:gd name="connsiteX4" fmla="*/ 305177 w 833111"/>
                <a:gd name="connsiteY4" fmla="*/ 743 h 906417"/>
                <a:gd name="connsiteX0" fmla="*/ 310200 w 833176"/>
                <a:gd name="connsiteY0" fmla="*/ 32254 h 845711"/>
                <a:gd name="connsiteX1" fmla="*/ 829153 w 833176"/>
                <a:gd name="connsiteY1" fmla="*/ 79212 h 845711"/>
                <a:gd name="connsiteX2" fmla="*/ 0 w 833176"/>
                <a:gd name="connsiteY2" fmla="*/ 845711 h 845711"/>
                <a:gd name="connsiteX3" fmla="*/ 2730 w 833176"/>
                <a:gd name="connsiteY3" fmla="*/ 50494 h 845711"/>
                <a:gd name="connsiteX4" fmla="*/ 310200 w 833176"/>
                <a:gd name="connsiteY4" fmla="*/ 32254 h 845711"/>
                <a:gd name="connsiteX0" fmla="*/ 310200 w 833176"/>
                <a:gd name="connsiteY0" fmla="*/ 32254 h 845711"/>
                <a:gd name="connsiteX1" fmla="*/ 829153 w 833176"/>
                <a:gd name="connsiteY1" fmla="*/ 79212 h 845711"/>
                <a:gd name="connsiteX2" fmla="*/ 0 w 833176"/>
                <a:gd name="connsiteY2" fmla="*/ 845711 h 845711"/>
                <a:gd name="connsiteX3" fmla="*/ 2730 w 833176"/>
                <a:gd name="connsiteY3" fmla="*/ 118441 h 845711"/>
                <a:gd name="connsiteX4" fmla="*/ 310200 w 833176"/>
                <a:gd name="connsiteY4" fmla="*/ 32254 h 845711"/>
                <a:gd name="connsiteX0" fmla="*/ 325269 w 833385"/>
                <a:gd name="connsiteY0" fmla="*/ 76086 h 826448"/>
                <a:gd name="connsiteX1" fmla="*/ 829153 w 833385"/>
                <a:gd name="connsiteY1" fmla="*/ 59949 h 826448"/>
                <a:gd name="connsiteX2" fmla="*/ 0 w 833385"/>
                <a:gd name="connsiteY2" fmla="*/ 826448 h 826448"/>
                <a:gd name="connsiteX3" fmla="*/ 2730 w 833385"/>
                <a:gd name="connsiteY3" fmla="*/ 99178 h 826448"/>
                <a:gd name="connsiteX4" fmla="*/ 325269 w 833385"/>
                <a:gd name="connsiteY4" fmla="*/ 76086 h 826448"/>
                <a:gd name="connsiteX0" fmla="*/ 325269 w 833385"/>
                <a:gd name="connsiteY0" fmla="*/ 76086 h 826448"/>
                <a:gd name="connsiteX1" fmla="*/ 829153 w 833385"/>
                <a:gd name="connsiteY1" fmla="*/ 59949 h 826448"/>
                <a:gd name="connsiteX2" fmla="*/ 0 w 833385"/>
                <a:gd name="connsiteY2" fmla="*/ 826448 h 826448"/>
                <a:gd name="connsiteX3" fmla="*/ 2730 w 833385"/>
                <a:gd name="connsiteY3" fmla="*/ 55498 h 826448"/>
                <a:gd name="connsiteX4" fmla="*/ 325269 w 833385"/>
                <a:gd name="connsiteY4" fmla="*/ 76086 h 826448"/>
                <a:gd name="connsiteX0" fmla="*/ 325269 w 832619"/>
                <a:gd name="connsiteY0" fmla="*/ 79141 h 829503"/>
                <a:gd name="connsiteX1" fmla="*/ 829153 w 832619"/>
                <a:gd name="connsiteY1" fmla="*/ 63004 h 829503"/>
                <a:gd name="connsiteX2" fmla="*/ 0 w 832619"/>
                <a:gd name="connsiteY2" fmla="*/ 829503 h 829503"/>
                <a:gd name="connsiteX3" fmla="*/ 2730 w 832619"/>
                <a:gd name="connsiteY3" fmla="*/ 58553 h 829503"/>
                <a:gd name="connsiteX4" fmla="*/ 325269 w 832619"/>
                <a:gd name="connsiteY4" fmla="*/ 79141 h 829503"/>
                <a:gd name="connsiteX0" fmla="*/ 360432 w 833005"/>
                <a:gd name="connsiteY0" fmla="*/ 65047 h 834823"/>
                <a:gd name="connsiteX1" fmla="*/ 829153 w 833005"/>
                <a:gd name="connsiteY1" fmla="*/ 68324 h 834823"/>
                <a:gd name="connsiteX2" fmla="*/ 0 w 833005"/>
                <a:gd name="connsiteY2" fmla="*/ 834823 h 834823"/>
                <a:gd name="connsiteX3" fmla="*/ 2730 w 833005"/>
                <a:gd name="connsiteY3" fmla="*/ 63873 h 834823"/>
                <a:gd name="connsiteX4" fmla="*/ 360432 w 833005"/>
                <a:gd name="connsiteY4" fmla="*/ 65047 h 834823"/>
                <a:gd name="connsiteX0" fmla="*/ 380524 w 833267"/>
                <a:gd name="connsiteY0" fmla="*/ 51868 h 841058"/>
                <a:gd name="connsiteX1" fmla="*/ 829153 w 833267"/>
                <a:gd name="connsiteY1" fmla="*/ 74559 h 841058"/>
                <a:gd name="connsiteX2" fmla="*/ 0 w 833267"/>
                <a:gd name="connsiteY2" fmla="*/ 841058 h 841058"/>
                <a:gd name="connsiteX3" fmla="*/ 2730 w 833267"/>
                <a:gd name="connsiteY3" fmla="*/ 70108 h 841058"/>
                <a:gd name="connsiteX4" fmla="*/ 380524 w 833267"/>
                <a:gd name="connsiteY4" fmla="*/ 51868 h 841058"/>
                <a:gd name="connsiteX0" fmla="*/ 380524 w 833010"/>
                <a:gd name="connsiteY0" fmla="*/ 53270 h 842460"/>
                <a:gd name="connsiteX1" fmla="*/ 829153 w 833010"/>
                <a:gd name="connsiteY1" fmla="*/ 75961 h 842460"/>
                <a:gd name="connsiteX2" fmla="*/ 0 w 833010"/>
                <a:gd name="connsiteY2" fmla="*/ 842460 h 842460"/>
                <a:gd name="connsiteX3" fmla="*/ 2730 w 833010"/>
                <a:gd name="connsiteY3" fmla="*/ 71510 h 842460"/>
                <a:gd name="connsiteX4" fmla="*/ 380524 w 833010"/>
                <a:gd name="connsiteY4" fmla="*/ 53270 h 8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010" h="842460">
                  <a:moveTo>
                    <a:pt x="380524" y="53270"/>
                  </a:moveTo>
                  <a:cubicBezTo>
                    <a:pt x="590517" y="30772"/>
                    <a:pt x="869094" y="-66375"/>
                    <a:pt x="829153" y="75961"/>
                  </a:cubicBezTo>
                  <a:cubicBezTo>
                    <a:pt x="819246" y="249869"/>
                    <a:pt x="515907" y="795199"/>
                    <a:pt x="0" y="842460"/>
                  </a:cubicBezTo>
                  <a:lnTo>
                    <a:pt x="2730" y="71510"/>
                  </a:lnTo>
                  <a:cubicBezTo>
                    <a:pt x="110243" y="78373"/>
                    <a:pt x="170531" y="75768"/>
                    <a:pt x="380524" y="5327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フリーフォーム: 図形 436">
              <a:extLst>
                <a:ext uri="{FF2B5EF4-FFF2-40B4-BE49-F238E27FC236}">
                  <a16:creationId xmlns:a16="http://schemas.microsoft.com/office/drawing/2014/main" id="{B4F9ED4B-4B17-4B8F-89F7-AA2DE38F038E}"/>
                </a:ext>
              </a:extLst>
            </p:cNvPr>
            <p:cNvSpPr/>
            <p:nvPr/>
          </p:nvSpPr>
          <p:spPr>
            <a:xfrm flipH="1">
              <a:off x="1740049" y="2516757"/>
              <a:ext cx="577298" cy="238243"/>
            </a:xfrm>
            <a:custGeom>
              <a:avLst/>
              <a:gdLst>
                <a:gd name="connsiteX0" fmla="*/ 519564 w 577298"/>
                <a:gd name="connsiteY0" fmla="*/ 0 h 238243"/>
                <a:gd name="connsiteX1" fmla="*/ 507936 w 577298"/>
                <a:gd name="connsiteY1" fmla="*/ 35821 h 238243"/>
                <a:gd name="connsiteX2" fmla="*/ 287151 w 577298"/>
                <a:gd name="connsiteY2" fmla="*/ 126838 h 238243"/>
                <a:gd name="connsiteX3" fmla="*/ 66366 w 577298"/>
                <a:gd name="connsiteY3" fmla="*/ 35821 h 238243"/>
                <a:gd name="connsiteX4" fmla="*/ 55927 w 577298"/>
                <a:gd name="connsiteY4" fmla="*/ 3662 h 238243"/>
                <a:gd name="connsiteX5" fmla="*/ 50418 w 577298"/>
                <a:gd name="connsiteY5" fmla="*/ 4774 h 238243"/>
                <a:gd name="connsiteX6" fmla="*/ 11945 w 577298"/>
                <a:gd name="connsiteY6" fmla="*/ 30713 h 238243"/>
                <a:gd name="connsiteX7" fmla="*/ 1815 w 577298"/>
                <a:gd name="connsiteY7" fmla="*/ 55956 h 238243"/>
                <a:gd name="connsiteX8" fmla="*/ 71678 w 577298"/>
                <a:gd name="connsiteY8" fmla="*/ 208528 h 238243"/>
                <a:gd name="connsiteX9" fmla="*/ 280406 w 577298"/>
                <a:gd name="connsiteY9" fmla="*/ 180355 h 238243"/>
                <a:gd name="connsiteX10" fmla="*/ 288649 w 577298"/>
                <a:gd name="connsiteY10" fmla="*/ 159817 h 238243"/>
                <a:gd name="connsiteX11" fmla="*/ 296891 w 577298"/>
                <a:gd name="connsiteY11" fmla="*/ 180354 h 238243"/>
                <a:gd name="connsiteX12" fmla="*/ 505619 w 577298"/>
                <a:gd name="connsiteY12" fmla="*/ 208527 h 238243"/>
                <a:gd name="connsiteX13" fmla="*/ 575483 w 577298"/>
                <a:gd name="connsiteY13" fmla="*/ 55955 h 238243"/>
                <a:gd name="connsiteX14" fmla="*/ 559294 w 577298"/>
                <a:gd name="connsiteY14" fmla="*/ 15619 h 238243"/>
                <a:gd name="connsiteX15" fmla="*/ 543210 w 577298"/>
                <a:gd name="connsiteY15" fmla="*/ 4774 h 238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7298" h="238243">
                  <a:moveTo>
                    <a:pt x="519564" y="0"/>
                  </a:moveTo>
                  <a:lnTo>
                    <a:pt x="507936" y="35821"/>
                  </a:lnTo>
                  <a:cubicBezTo>
                    <a:pt x="471560" y="89308"/>
                    <a:pt x="386403" y="126838"/>
                    <a:pt x="287151" y="126838"/>
                  </a:cubicBezTo>
                  <a:cubicBezTo>
                    <a:pt x="187899" y="126838"/>
                    <a:pt x="102742" y="89308"/>
                    <a:pt x="66366" y="35821"/>
                  </a:cubicBezTo>
                  <a:lnTo>
                    <a:pt x="55927" y="3662"/>
                  </a:lnTo>
                  <a:lnTo>
                    <a:pt x="50418" y="4774"/>
                  </a:lnTo>
                  <a:lnTo>
                    <a:pt x="11945" y="30713"/>
                  </a:lnTo>
                  <a:lnTo>
                    <a:pt x="1815" y="55956"/>
                  </a:lnTo>
                  <a:cubicBezTo>
                    <a:pt x="-7319" y="111189"/>
                    <a:pt x="18328" y="171933"/>
                    <a:pt x="71678" y="208528"/>
                  </a:cubicBezTo>
                  <a:cubicBezTo>
                    <a:pt x="142813" y="257322"/>
                    <a:pt x="236264" y="244709"/>
                    <a:pt x="280406" y="180355"/>
                  </a:cubicBezTo>
                  <a:lnTo>
                    <a:pt x="288649" y="159817"/>
                  </a:lnTo>
                  <a:lnTo>
                    <a:pt x="296891" y="180354"/>
                  </a:lnTo>
                  <a:cubicBezTo>
                    <a:pt x="341033" y="244708"/>
                    <a:pt x="434484" y="257321"/>
                    <a:pt x="505619" y="208527"/>
                  </a:cubicBezTo>
                  <a:cubicBezTo>
                    <a:pt x="558970" y="171932"/>
                    <a:pt x="584616" y="111188"/>
                    <a:pt x="575483" y="55955"/>
                  </a:cubicBezTo>
                  <a:lnTo>
                    <a:pt x="559294" y="15619"/>
                  </a:lnTo>
                  <a:lnTo>
                    <a:pt x="543210" y="477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8461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pptxe10_マスクを着用した夏服の女性のイラスト</dc:title>
  <dc:subject>pptxe10_マスクを着用した夏服の女性のイラスト</dc:subject>
  <dc:creator>でじけろお</dc:creator>
  <cp:revision>1</cp:revision>
  <dcterms:created xsi:type="dcterms:W3CDTF">2018-05-20T00:31:01Z</dcterms:created>
  <dcterms:modified xsi:type="dcterms:W3CDTF">2020-06-22T01:47:05Z</dcterms:modified>
  <cp:version>1</cp:version>
</cp:coreProperties>
</file>